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embedTrueTypeFonts="1" saveSubsetFonts="1">
  <p:sldMasterIdLst>
    <p:sldMasterId id="2147483721" r:id="rId1"/>
    <p:sldMasterId id="2147483735" r:id="rId2"/>
  </p:sldMasterIdLst>
  <p:notesMasterIdLst>
    <p:notesMasterId r:id="rId15"/>
  </p:notesMasterIdLst>
  <p:handoutMasterIdLst>
    <p:handoutMasterId r:id="rId16"/>
  </p:handoutMasterIdLst>
  <p:sldIdLst>
    <p:sldId id="665" r:id="rId3"/>
    <p:sldId id="680" r:id="rId4"/>
    <p:sldId id="666" r:id="rId5"/>
    <p:sldId id="673" r:id="rId6"/>
    <p:sldId id="674" r:id="rId7"/>
    <p:sldId id="689" r:id="rId8"/>
    <p:sldId id="667" r:id="rId9"/>
    <p:sldId id="668" r:id="rId10"/>
    <p:sldId id="675" r:id="rId11"/>
    <p:sldId id="684" r:id="rId12"/>
    <p:sldId id="681" r:id="rId13"/>
    <p:sldId id="682" r:id="rId14"/>
  </p:sldIdLst>
  <p:sldSz cx="12192000" cy="6858000"/>
  <p:notesSz cx="6858000" cy="9945688"/>
  <p:embeddedFontLst>
    <p:embeddedFont>
      <p:font typeface="ＭＳ Ｐゴシック" panose="020B0600070205080204" pitchFamily="34" charset="-128"/>
      <p:regular r:id="rId17"/>
    </p:embeddedFont>
    <p:embeddedFont>
      <p:font typeface="ＭＳ Ｐ明朝" panose="02020600040205080304" pitchFamily="18" charset="-128"/>
      <p:regular r:id="rId18"/>
    </p:embeddedFont>
    <p:embeddedFont>
      <p:font typeface="HG丸ｺﾞｼｯｸM-PRO" panose="020F0600000000000000" pitchFamily="34" charset="-128"/>
      <p:regular r:id="rId19"/>
    </p:embeddedFont>
    <p:embeddedFont>
      <p:font typeface="メイリオ" panose="020B0604030504040204" pitchFamily="34" charset="-128"/>
      <p:regular r:id="rId20"/>
      <p:bold r:id="rId21"/>
      <p:italic r:id="rId22"/>
      <p:boldItalic r:id="rId23"/>
    </p:embeddedFont>
  </p:embeddedFontLst>
  <p:defaultTextStyle>
    <a:defPPr>
      <a:defRPr lang="en-US"/>
    </a:defPPr>
    <a:lvl1pPr algn="l" rtl="0" fontAlgn="base">
      <a:spcBef>
        <a:spcPct val="0"/>
      </a:spcBef>
      <a:spcAft>
        <a:spcPct val="0"/>
      </a:spcAft>
      <a:defRPr kumimoji="1" sz="2400" kern="1200">
        <a:solidFill>
          <a:srgbClr val="000000"/>
        </a:solidFill>
        <a:latin typeface="HG丸ｺﾞｼｯｸM-PRO" pitchFamily="50" charset="-128"/>
        <a:ea typeface="HG丸ｺﾞｼｯｸM-PRO" pitchFamily="50" charset="-128"/>
        <a:cs typeface="+mn-cs"/>
      </a:defRPr>
    </a:lvl1pPr>
    <a:lvl2pPr marL="457200" algn="l" rtl="0" fontAlgn="base">
      <a:spcBef>
        <a:spcPct val="0"/>
      </a:spcBef>
      <a:spcAft>
        <a:spcPct val="0"/>
      </a:spcAft>
      <a:defRPr kumimoji="1" sz="2400" kern="1200">
        <a:solidFill>
          <a:srgbClr val="000000"/>
        </a:solidFill>
        <a:latin typeface="HG丸ｺﾞｼｯｸM-PRO" pitchFamily="50" charset="-128"/>
        <a:ea typeface="HG丸ｺﾞｼｯｸM-PRO" pitchFamily="50" charset="-128"/>
        <a:cs typeface="+mn-cs"/>
      </a:defRPr>
    </a:lvl2pPr>
    <a:lvl3pPr marL="914400" algn="l" rtl="0" fontAlgn="base">
      <a:spcBef>
        <a:spcPct val="0"/>
      </a:spcBef>
      <a:spcAft>
        <a:spcPct val="0"/>
      </a:spcAft>
      <a:defRPr kumimoji="1" sz="2400" kern="1200">
        <a:solidFill>
          <a:srgbClr val="000000"/>
        </a:solidFill>
        <a:latin typeface="HG丸ｺﾞｼｯｸM-PRO" pitchFamily="50" charset="-128"/>
        <a:ea typeface="HG丸ｺﾞｼｯｸM-PRO" pitchFamily="50" charset="-128"/>
        <a:cs typeface="+mn-cs"/>
      </a:defRPr>
    </a:lvl3pPr>
    <a:lvl4pPr marL="1371600" algn="l" rtl="0" fontAlgn="base">
      <a:spcBef>
        <a:spcPct val="0"/>
      </a:spcBef>
      <a:spcAft>
        <a:spcPct val="0"/>
      </a:spcAft>
      <a:defRPr kumimoji="1" sz="2400" kern="1200">
        <a:solidFill>
          <a:srgbClr val="000000"/>
        </a:solidFill>
        <a:latin typeface="HG丸ｺﾞｼｯｸM-PRO" pitchFamily="50" charset="-128"/>
        <a:ea typeface="HG丸ｺﾞｼｯｸM-PRO" pitchFamily="50" charset="-128"/>
        <a:cs typeface="+mn-cs"/>
      </a:defRPr>
    </a:lvl4pPr>
    <a:lvl5pPr marL="1828800" algn="l" rtl="0" fontAlgn="base">
      <a:spcBef>
        <a:spcPct val="0"/>
      </a:spcBef>
      <a:spcAft>
        <a:spcPct val="0"/>
      </a:spcAft>
      <a:defRPr kumimoji="1" sz="2400" kern="1200">
        <a:solidFill>
          <a:srgbClr val="000000"/>
        </a:solidFill>
        <a:latin typeface="HG丸ｺﾞｼｯｸM-PRO" pitchFamily="50" charset="-128"/>
        <a:ea typeface="HG丸ｺﾞｼｯｸM-PRO" pitchFamily="50" charset="-128"/>
        <a:cs typeface="+mn-cs"/>
      </a:defRPr>
    </a:lvl5pPr>
    <a:lvl6pPr marL="2286000" algn="l" defTabSz="914400" rtl="0" eaLnBrk="1" latinLnBrk="0" hangingPunct="1">
      <a:defRPr kumimoji="1" sz="2400" kern="1200">
        <a:solidFill>
          <a:srgbClr val="000000"/>
        </a:solidFill>
        <a:latin typeface="HG丸ｺﾞｼｯｸM-PRO" pitchFamily="50" charset="-128"/>
        <a:ea typeface="HG丸ｺﾞｼｯｸM-PRO" pitchFamily="50" charset="-128"/>
        <a:cs typeface="+mn-cs"/>
      </a:defRPr>
    </a:lvl6pPr>
    <a:lvl7pPr marL="2743200" algn="l" defTabSz="914400" rtl="0" eaLnBrk="1" latinLnBrk="0" hangingPunct="1">
      <a:defRPr kumimoji="1" sz="2400" kern="1200">
        <a:solidFill>
          <a:srgbClr val="000000"/>
        </a:solidFill>
        <a:latin typeface="HG丸ｺﾞｼｯｸM-PRO" pitchFamily="50" charset="-128"/>
        <a:ea typeface="HG丸ｺﾞｼｯｸM-PRO" pitchFamily="50" charset="-128"/>
        <a:cs typeface="+mn-cs"/>
      </a:defRPr>
    </a:lvl7pPr>
    <a:lvl8pPr marL="3200400" algn="l" defTabSz="914400" rtl="0" eaLnBrk="1" latinLnBrk="0" hangingPunct="1">
      <a:defRPr kumimoji="1" sz="2400" kern="1200">
        <a:solidFill>
          <a:srgbClr val="000000"/>
        </a:solidFill>
        <a:latin typeface="HG丸ｺﾞｼｯｸM-PRO" pitchFamily="50" charset="-128"/>
        <a:ea typeface="HG丸ｺﾞｼｯｸM-PRO" pitchFamily="50" charset="-128"/>
        <a:cs typeface="+mn-cs"/>
      </a:defRPr>
    </a:lvl8pPr>
    <a:lvl9pPr marL="3657600" algn="l" defTabSz="914400" rtl="0" eaLnBrk="1" latinLnBrk="0" hangingPunct="1">
      <a:defRPr kumimoji="1" sz="2400" kern="1200">
        <a:solidFill>
          <a:srgbClr val="000000"/>
        </a:solidFill>
        <a:latin typeface="HG丸ｺﾞｼｯｸM-PRO" pitchFamily="50" charset="-128"/>
        <a:ea typeface="HG丸ｺﾞｼｯｸM-PRO"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6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FFCC99"/>
    <a:srgbClr val="FFE9FF"/>
    <a:srgbClr val="66FF66"/>
    <a:srgbClr val="FFFFFF"/>
    <a:srgbClr val="FF8060"/>
    <a:srgbClr val="CCFF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1" autoAdjust="0"/>
    <p:restoredTop sz="86375" autoAdjust="0"/>
  </p:normalViewPr>
  <p:slideViewPr>
    <p:cSldViewPr snapToGrid="0">
      <p:cViewPr varScale="1">
        <p:scale>
          <a:sx n="131" d="100"/>
          <a:sy n="131" d="100"/>
        </p:scale>
        <p:origin x="392" y="184"/>
      </p:cViewPr>
      <p:guideLst>
        <p:guide orient="horz" pos="2160"/>
        <p:guide pos="3840"/>
      </p:guideLst>
    </p:cSldViewPr>
  </p:slideViewPr>
  <p:outlineViewPr>
    <p:cViewPr>
      <p:scale>
        <a:sx n="33" d="100"/>
        <a:sy n="33" d="100"/>
      </p:scale>
      <p:origin x="0" y="361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6" d="100"/>
          <a:sy n="76" d="100"/>
        </p:scale>
        <p:origin x="-2472" y="-102"/>
      </p:cViewPr>
      <p:guideLst>
        <p:guide orient="horz" pos="3132"/>
        <p:guide pos="2161"/>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image" Target="../media/image4.png"/></Relationships>
</file>

<file path=ppt/diagrams/_rels/data3.xml.rels><?xml version="1.0" encoding="UTF-8" standalone="yes"?>
<Relationships xmlns="http://schemas.openxmlformats.org/package/2006/relationships"><Relationship Id="rId1" Type="http://schemas.openxmlformats.org/officeDocument/2006/relationships/image" Target="../media/image5.jpeg"/></Relationships>
</file>

<file path=ppt/diagrams/_rels/data5.xml.rels><?xml version="1.0" encoding="UTF-8" standalone="yes"?>
<Relationships xmlns="http://schemas.openxmlformats.org/package/2006/relationships"><Relationship Id="rId1" Type="http://schemas.openxmlformats.org/officeDocument/2006/relationships/image" Target="../media/image8.jpeg"/></Relationships>
</file>

<file path=ppt/diagrams/_rels/data6.xml.rels><?xml version="1.0" encoding="UTF-8" standalone="yes"?>
<Relationships xmlns="http://schemas.openxmlformats.org/package/2006/relationships"><Relationship Id="rId1" Type="http://schemas.openxmlformats.org/officeDocument/2006/relationships/image" Target="../media/image11.png"/></Relationships>
</file>

<file path=ppt/diagrams/_rels/data7.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4.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8.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7.xml.rels><?xml version="1.0" encoding="UTF-8" standalone="yes"?>
<Relationships xmlns="http://schemas.openxmlformats.org/package/2006/relationships"><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6A0719-147C-4185-824E-FAE0F9568C5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kumimoji="1" lang="ja-JP" altLang="en-US"/>
        </a:p>
      </dgm:t>
    </dgm:pt>
    <dgm:pt modelId="{65A939D6-CFCA-4DB8-9333-602E95D0DE8B}">
      <dgm:prSet phldrT="[テキスト]" custT="1"/>
      <dgm:spPr>
        <a:noFill/>
        <a:ln>
          <a:solidFill>
            <a:srgbClr val="002060"/>
          </a:solidFill>
        </a:ln>
      </dgm:spPr>
      <dgm: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日本消化器病学会</a:t>
          </a:r>
          <a:endParaRPr kumimoji="1" lang="en-US" altLang="ja-JP" sz="2400" dirty="0">
            <a:solidFill>
              <a:srgbClr val="002060"/>
            </a:solidFill>
            <a:latin typeface="HG丸ｺﾞｼｯｸM-PRO" panose="020F0600000000000000" pitchFamily="50" charset="-128"/>
            <a:ea typeface="HG丸ｺﾞｼｯｸM-PRO" panose="020F0600000000000000" pitchFamily="50" charset="-128"/>
          </a:endParaRPr>
        </a:p>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甲信越支部</a:t>
          </a:r>
          <a:endParaRPr kumimoji="1" lang="en-US" altLang="ja-JP" sz="2400" dirty="0">
            <a:solidFill>
              <a:srgbClr val="002060"/>
            </a:solidFill>
            <a:latin typeface="HG丸ｺﾞｼｯｸM-PRO" panose="020F0600000000000000" pitchFamily="50" charset="-128"/>
            <a:ea typeface="HG丸ｺﾞｼｯｸM-PRO" panose="020F0600000000000000" pitchFamily="50" charset="-128"/>
          </a:endParaRPr>
        </a:p>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支部長</a:t>
          </a:r>
          <a:endParaRPr kumimoji="1" lang="en-US" altLang="ja-JP" sz="2400" dirty="0">
            <a:solidFill>
              <a:srgbClr val="002060"/>
            </a:solidFill>
            <a:latin typeface="HG丸ｺﾞｼｯｸM-PRO" panose="020F0600000000000000" pitchFamily="50" charset="-128"/>
            <a:ea typeface="HG丸ｺﾞｼｯｸM-PRO" panose="020F0600000000000000" pitchFamily="50" charset="-128"/>
          </a:endParaRPr>
        </a:p>
      </dgm:t>
    </dgm:pt>
    <dgm:pt modelId="{01E13790-7CCB-4AAA-9E44-8DC1125AB6A0}" type="parTrans" cxnId="{A059A018-A650-4DEC-B2F7-192B406B5BEB}">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F09345DF-56EE-4C4A-8A13-A0FAE2B120F7}" type="sibTrans" cxnId="{A059A018-A650-4DEC-B2F7-192B406B5BEB}">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4857069F-5B14-4D92-AD69-5D5DB7EDD09F}" type="asst">
      <dgm:prSet phldrT="[テキスト]" custT="1"/>
      <dgm:spPr>
        <a:noFill/>
        <a:ln>
          <a:solidFill>
            <a:srgbClr val="002060"/>
          </a:solidFill>
        </a:ln>
      </dgm:spPr>
      <dgm:t>
        <a:bodyPr/>
        <a:lstStyle/>
        <a:p>
          <a:r>
            <a:rPr kumimoji="1" lang="ja-JP" altLang="en-US" sz="2000" dirty="0">
              <a:solidFill>
                <a:srgbClr val="002060"/>
              </a:solidFill>
              <a:latin typeface="HG丸ｺﾞｼｯｸM-PRO" panose="020F0600000000000000" pitchFamily="50" charset="-128"/>
              <a:ea typeface="HG丸ｺﾞｼｯｸM-PRO" panose="020F0600000000000000" pitchFamily="50" charset="-128"/>
            </a:rPr>
            <a:t>甲信越支部</a:t>
          </a:r>
          <a:endParaRPr kumimoji="1" lang="en-US" altLang="ja-JP" sz="2000" dirty="0">
            <a:solidFill>
              <a:srgbClr val="002060"/>
            </a:solidFill>
            <a:latin typeface="HG丸ｺﾞｼｯｸM-PRO" panose="020F0600000000000000" pitchFamily="50" charset="-128"/>
            <a:ea typeface="HG丸ｺﾞｼｯｸM-PRO" panose="020F0600000000000000" pitchFamily="50" charset="-128"/>
          </a:endParaRPr>
        </a:p>
        <a:p>
          <a:r>
            <a:rPr kumimoji="1" lang="ja-JP" altLang="en-US" sz="2000" dirty="0">
              <a:solidFill>
                <a:srgbClr val="002060"/>
              </a:solidFill>
              <a:latin typeface="HG丸ｺﾞｼｯｸM-PRO" panose="020F0600000000000000" pitchFamily="50" charset="-128"/>
              <a:ea typeface="HG丸ｺﾞｼｯｸM-PRO" panose="020F0600000000000000" pitchFamily="50" charset="-128"/>
            </a:rPr>
            <a:t>事務局</a:t>
          </a:r>
          <a:endParaRPr kumimoji="1" lang="en-US" altLang="ja-JP" sz="2000" dirty="0">
            <a:solidFill>
              <a:srgbClr val="002060"/>
            </a:solidFill>
            <a:latin typeface="HG丸ｺﾞｼｯｸM-PRO" panose="020F0600000000000000" pitchFamily="50" charset="-128"/>
            <a:ea typeface="HG丸ｺﾞｼｯｸM-PRO" panose="020F0600000000000000" pitchFamily="50" charset="-128"/>
          </a:endParaRPr>
        </a:p>
      </dgm:t>
    </dgm:pt>
    <dgm:pt modelId="{608E2707-31CA-4F9D-9C68-997F956D3068}" type="parTrans" cxnId="{64428F81-74E0-40E2-851C-C9AD1DBB7A5A}">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BB10DC12-9982-4A4D-96C8-3EF0FD8EA357}" type="sibTrans" cxnId="{64428F81-74E0-40E2-851C-C9AD1DBB7A5A}">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FA4211FE-E199-4BBA-80BA-07011F57A8FB}">
      <dgm:prSet phldrT="[テキスト]" custT="1"/>
      <dgm:spPr>
        <a:solidFill>
          <a:srgbClr val="FFE9FF"/>
        </a:solidFill>
      </dgm:spPr>
      <dgm:t>
        <a:bodyPr/>
        <a:lstStyle/>
        <a:p>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山梨県</a:t>
          </a:r>
          <a:endParaRPr kumimoji="1" lang="en-US" altLang="ja-JP" sz="2400"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2000" dirty="0">
              <a:solidFill>
                <a:srgbClr val="FF8060"/>
              </a:solidFill>
              <a:latin typeface="HG丸ｺﾞｼｯｸM-PRO" panose="020F0600000000000000" pitchFamily="50" charset="-128"/>
              <a:ea typeface="HG丸ｺﾞｼｯｸM-PRO" panose="020F0600000000000000" pitchFamily="50" charset="-128"/>
            </a:rPr>
            <a:t>三浦美香</a:t>
          </a:r>
          <a:endParaRPr kumimoji="1" lang="en-US" altLang="ja-JP" sz="2000" dirty="0">
            <a:solidFill>
              <a:srgbClr val="FF8060"/>
            </a:solidFill>
            <a:latin typeface="HG丸ｺﾞｼｯｸM-PRO" panose="020F0600000000000000" pitchFamily="50" charset="-128"/>
            <a:ea typeface="HG丸ｺﾞｼｯｸM-PRO" panose="020F0600000000000000" pitchFamily="50" charset="-128"/>
          </a:endParaRPr>
        </a:p>
        <a:p>
          <a:r>
            <a:rPr kumimoji="1" lang="ja-JP" altLang="en-US" sz="2000" dirty="0">
              <a:solidFill>
                <a:srgbClr val="FF8060"/>
              </a:solidFill>
              <a:latin typeface="HG丸ｺﾞｼｯｸM-PRO" panose="020F0600000000000000" pitchFamily="50" charset="-128"/>
              <a:ea typeface="HG丸ｺﾞｼｯｸM-PRO" panose="020F0600000000000000" pitchFamily="50" charset="-128"/>
            </a:rPr>
            <a:t>高田ひとみ</a:t>
          </a:r>
          <a:endParaRPr kumimoji="1" lang="en-US" altLang="ja-JP" sz="2000" dirty="0">
            <a:solidFill>
              <a:srgbClr val="FF8060"/>
            </a:solidFill>
            <a:latin typeface="HG丸ｺﾞｼｯｸM-PRO" panose="020F0600000000000000" pitchFamily="50" charset="-128"/>
            <a:ea typeface="HG丸ｺﾞｼｯｸM-PRO" panose="020F0600000000000000" pitchFamily="50" charset="-128"/>
          </a:endParaRPr>
        </a:p>
      </dgm:t>
    </dgm:pt>
    <dgm:pt modelId="{53422B63-AA51-4318-B6FE-FA8C3147E251}" type="parTrans" cxnId="{A1B9CE53-8143-49DE-9CEE-BAF333095BB8}">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0272D413-3E9E-4CF2-A08C-9841B732C9E2}" type="sibTrans" cxnId="{A1B9CE53-8143-49DE-9CEE-BAF333095BB8}">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BD4B1206-17B4-4E24-A56B-A25C2F772BC6}">
      <dgm:prSet phldrT="[テキスト]" custT="1"/>
      <dgm:spPr>
        <a:solidFill>
          <a:srgbClr val="CCFF99"/>
        </a:solidFill>
      </dgm:spPr>
      <dgm:t>
        <a:bodyPr/>
        <a:lstStyle/>
        <a:p>
          <a:r>
            <a:rPr kumimoji="1" lang="ja-JP" altLang="en-US" sz="2400" dirty="0">
              <a:solidFill>
                <a:srgbClr val="00B050"/>
              </a:solidFill>
              <a:latin typeface="HG丸ｺﾞｼｯｸM-PRO" panose="020F0600000000000000" pitchFamily="50" charset="-128"/>
              <a:ea typeface="HG丸ｺﾞｼｯｸM-PRO" panose="020F0600000000000000" pitchFamily="50" charset="-128"/>
            </a:rPr>
            <a:t>長野県</a:t>
          </a:r>
          <a:endParaRPr kumimoji="1" lang="en-US" altLang="ja-JP" sz="2400" dirty="0">
            <a:solidFill>
              <a:srgbClr val="00B050"/>
            </a:solidFill>
            <a:latin typeface="HG丸ｺﾞｼｯｸM-PRO" panose="020F0600000000000000" pitchFamily="50" charset="-128"/>
            <a:ea typeface="HG丸ｺﾞｼｯｸM-PRO" panose="020F0600000000000000" pitchFamily="50" charset="-128"/>
          </a:endParaRPr>
        </a:p>
        <a:p>
          <a:r>
            <a:rPr kumimoji="1" lang="ja-JP" altLang="en-US" sz="2000" dirty="0">
              <a:solidFill>
                <a:srgbClr val="00B050"/>
              </a:solidFill>
              <a:latin typeface="HG丸ｺﾞｼｯｸM-PRO" panose="020F0600000000000000" pitchFamily="50" charset="-128"/>
              <a:ea typeface="HG丸ｺﾞｼｯｸM-PRO" panose="020F0600000000000000" pitchFamily="50" charset="-128"/>
            </a:rPr>
            <a:t>松村真生子</a:t>
          </a:r>
          <a:endParaRPr kumimoji="1" lang="en-US" altLang="ja-JP" sz="2000" dirty="0">
            <a:solidFill>
              <a:srgbClr val="00B050"/>
            </a:solidFill>
            <a:latin typeface="HG丸ｺﾞｼｯｸM-PRO" panose="020F0600000000000000" pitchFamily="50" charset="-128"/>
            <a:ea typeface="HG丸ｺﾞｼｯｸM-PRO" panose="020F0600000000000000" pitchFamily="50" charset="-128"/>
          </a:endParaRPr>
        </a:p>
        <a:p>
          <a:r>
            <a:rPr kumimoji="1" lang="ja-JP" altLang="en-US" sz="2000" dirty="0">
              <a:solidFill>
                <a:srgbClr val="00B050"/>
              </a:solidFill>
              <a:latin typeface="HG丸ｺﾞｼｯｸM-PRO" panose="020F0600000000000000" pitchFamily="50" charset="-128"/>
              <a:ea typeface="HG丸ｺﾞｼｯｸM-PRO" panose="020F0600000000000000" pitchFamily="50" charset="-128"/>
            </a:rPr>
            <a:t>北原弘恵</a:t>
          </a:r>
        </a:p>
      </dgm:t>
    </dgm:pt>
    <dgm:pt modelId="{E424FE79-EE7B-42A4-9401-4EB456106733}" type="parTrans" cxnId="{C504429A-BCF8-4FFD-9CEF-07BEDD243605}">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3BBCF659-27B8-41D5-B642-C967DFB56B98}" type="sibTrans" cxnId="{C504429A-BCF8-4FFD-9CEF-07BEDD243605}">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565048FC-D31B-4345-8D0D-54820504C64F}">
      <dgm:prSet phldrT="[テキスト]" custT="1"/>
      <dgm:spPr/>
      <dgm: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新潟県</a:t>
          </a:r>
          <a:endParaRPr kumimoji="1" lang="en-US" altLang="ja-JP" sz="2400" dirty="0">
            <a:solidFill>
              <a:srgbClr val="002060"/>
            </a:solidFill>
            <a:latin typeface="HG丸ｺﾞｼｯｸM-PRO" panose="020F0600000000000000" pitchFamily="50" charset="-128"/>
            <a:ea typeface="HG丸ｺﾞｼｯｸM-PRO" panose="020F0600000000000000" pitchFamily="50" charset="-128"/>
          </a:endParaRPr>
        </a:p>
        <a:p>
          <a:r>
            <a:rPr kumimoji="1" lang="ja-JP" altLang="en-US" sz="2000" dirty="0">
              <a:solidFill>
                <a:srgbClr val="002060"/>
              </a:solidFill>
              <a:latin typeface="HG丸ｺﾞｼｯｸM-PRO" panose="020F0600000000000000" pitchFamily="50" charset="-128"/>
              <a:ea typeface="HG丸ｺﾞｼｯｸM-PRO" panose="020F0600000000000000" pitchFamily="50" charset="-128"/>
            </a:rPr>
            <a:t>〇小林由夏</a:t>
          </a:r>
          <a:endParaRPr kumimoji="1" lang="en-US" altLang="ja-JP" sz="2000" dirty="0">
            <a:solidFill>
              <a:srgbClr val="002060"/>
            </a:solidFill>
            <a:latin typeface="HG丸ｺﾞｼｯｸM-PRO" panose="020F0600000000000000" pitchFamily="50" charset="-128"/>
            <a:ea typeface="HG丸ｺﾞｼｯｸM-PRO" panose="020F0600000000000000" pitchFamily="50" charset="-128"/>
          </a:endParaRPr>
        </a:p>
        <a:p>
          <a:r>
            <a:rPr kumimoji="1" lang="ja-JP" altLang="en-US" sz="2000" dirty="0">
              <a:solidFill>
                <a:srgbClr val="002060"/>
              </a:solidFill>
              <a:latin typeface="HG丸ｺﾞｼｯｸM-PRO" panose="020F0600000000000000" pitchFamily="50" charset="-128"/>
              <a:ea typeface="HG丸ｺﾞｼｯｸM-PRO" panose="020F0600000000000000" pitchFamily="50" charset="-128"/>
            </a:rPr>
            <a:t>川原聖佳子</a:t>
          </a:r>
          <a:endParaRPr kumimoji="1" lang="en-US" altLang="ja-JP" sz="2000" dirty="0">
            <a:solidFill>
              <a:srgbClr val="002060"/>
            </a:solidFill>
            <a:latin typeface="HG丸ｺﾞｼｯｸM-PRO" panose="020F0600000000000000" pitchFamily="50" charset="-128"/>
            <a:ea typeface="HG丸ｺﾞｼｯｸM-PRO" panose="020F0600000000000000" pitchFamily="50" charset="-128"/>
          </a:endParaRPr>
        </a:p>
      </dgm:t>
    </dgm:pt>
    <dgm:pt modelId="{0C14D979-8F25-4C19-AC5F-B6F461EE1821}" type="parTrans" cxnId="{CBBF85FB-EB7E-4006-B5A6-03A0526828E8}">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83E8588C-537B-4E5C-B3BF-4335970D1DBA}" type="sibTrans" cxnId="{CBBF85FB-EB7E-4006-B5A6-03A0526828E8}">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73F54F47-6FB1-4DD2-B248-C4C17A0A0022}" type="asst">
      <dgm:prSet custT="1"/>
      <dgm:spPr>
        <a:solidFill>
          <a:srgbClr val="FFFFFF"/>
        </a:solidFill>
        <a:ln>
          <a:solidFill>
            <a:srgbClr val="FF0000"/>
          </a:solidFill>
        </a:ln>
      </dgm:spPr>
      <dgm:t>
        <a:bodyPr/>
        <a:lstStyle/>
        <a:p>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甲信越地区</a:t>
          </a:r>
          <a:endParaRPr kumimoji="1" lang="en-US" altLang="ja-JP" sz="1600"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1600" dirty="0">
              <a:solidFill>
                <a:srgbClr val="FF0000"/>
              </a:solidFill>
              <a:latin typeface="HG丸ｺﾞｼｯｸM-PRO" panose="020F0600000000000000" pitchFamily="50" charset="-128"/>
              <a:ea typeface="HG丸ｺﾞｼｯｸM-PRO" panose="020F0600000000000000" pitchFamily="50" charset="-128"/>
            </a:rPr>
            <a:t>女性医師の会</a:t>
          </a:r>
        </a:p>
      </dgm:t>
    </dgm:pt>
    <dgm:pt modelId="{047E3028-67C2-483C-BC4B-C8CFC9CB6DC6}" type="parTrans" cxnId="{3BC96E55-79FE-41D3-A872-9DB8F4B657BA}">
      <dgm:prSet/>
      <dgm:spPr>
        <a:ln>
          <a:solidFill>
            <a:schemeClr val="bg1"/>
          </a:solidFill>
        </a:ln>
      </dgm:spPr>
      <dgm:t>
        <a:bodyPr/>
        <a:lstStyle/>
        <a:p>
          <a:endParaRPr kumimoji="1" lang="ja-JP" altLang="en-US"/>
        </a:p>
      </dgm:t>
    </dgm:pt>
    <dgm:pt modelId="{BA879017-2287-4F7D-932D-B9CA86C47E01}" type="sibTrans" cxnId="{3BC96E55-79FE-41D3-A872-9DB8F4B657BA}">
      <dgm:prSet/>
      <dgm:spPr/>
      <dgm:t>
        <a:bodyPr/>
        <a:lstStyle/>
        <a:p>
          <a:endParaRPr kumimoji="1" lang="ja-JP" altLang="en-US"/>
        </a:p>
      </dgm:t>
    </dgm:pt>
    <dgm:pt modelId="{7BE2F9FA-5E56-4D3C-95A8-ACF337C847BB}" type="pres">
      <dgm:prSet presAssocID="{8C6A0719-147C-4185-824E-FAE0F9568C5C}" presName="hierChild1" presStyleCnt="0">
        <dgm:presLayoutVars>
          <dgm:orgChart val="1"/>
          <dgm:chPref val="1"/>
          <dgm:dir/>
          <dgm:animOne val="branch"/>
          <dgm:animLvl val="lvl"/>
          <dgm:resizeHandles/>
        </dgm:presLayoutVars>
      </dgm:prSet>
      <dgm:spPr/>
    </dgm:pt>
    <dgm:pt modelId="{E6F78598-B6DC-489F-A7F4-52F17CBEF013}" type="pres">
      <dgm:prSet presAssocID="{65A939D6-CFCA-4DB8-9333-602E95D0DE8B}" presName="hierRoot1" presStyleCnt="0">
        <dgm:presLayoutVars>
          <dgm:hierBranch val="init"/>
        </dgm:presLayoutVars>
      </dgm:prSet>
      <dgm:spPr/>
    </dgm:pt>
    <dgm:pt modelId="{03015228-0519-423E-A5F6-11BDB2B25512}" type="pres">
      <dgm:prSet presAssocID="{65A939D6-CFCA-4DB8-9333-602E95D0DE8B}" presName="rootComposite1" presStyleCnt="0"/>
      <dgm:spPr/>
    </dgm:pt>
    <dgm:pt modelId="{DD76B135-3181-4D06-B42F-6DCCD6E87920}" type="pres">
      <dgm:prSet presAssocID="{65A939D6-CFCA-4DB8-9333-602E95D0DE8B}" presName="rootText1" presStyleLbl="node0" presStyleIdx="0" presStyleCnt="1" custScaleY="117419">
        <dgm:presLayoutVars>
          <dgm:chPref val="3"/>
        </dgm:presLayoutVars>
      </dgm:prSet>
      <dgm:spPr/>
    </dgm:pt>
    <dgm:pt modelId="{6500DA4F-0D3F-44E4-B118-61450917BC75}" type="pres">
      <dgm:prSet presAssocID="{65A939D6-CFCA-4DB8-9333-602E95D0DE8B}" presName="rootConnector1" presStyleLbl="node1" presStyleIdx="0" presStyleCnt="0"/>
      <dgm:spPr/>
    </dgm:pt>
    <dgm:pt modelId="{AE9AC6A5-16DD-4F36-BEDE-452AF54BD147}" type="pres">
      <dgm:prSet presAssocID="{65A939D6-CFCA-4DB8-9333-602E95D0DE8B}" presName="hierChild2" presStyleCnt="0"/>
      <dgm:spPr/>
    </dgm:pt>
    <dgm:pt modelId="{6AB130E4-5442-443F-8892-D864AAA3826F}" type="pres">
      <dgm:prSet presAssocID="{53422B63-AA51-4318-B6FE-FA8C3147E251}" presName="Name37" presStyleLbl="parChTrans1D2" presStyleIdx="0" presStyleCnt="5"/>
      <dgm:spPr/>
    </dgm:pt>
    <dgm:pt modelId="{8F8C1473-6DF4-41D5-88A2-3C19D705C5DB}" type="pres">
      <dgm:prSet presAssocID="{FA4211FE-E199-4BBA-80BA-07011F57A8FB}" presName="hierRoot2" presStyleCnt="0">
        <dgm:presLayoutVars>
          <dgm:hierBranch val="init"/>
        </dgm:presLayoutVars>
      </dgm:prSet>
      <dgm:spPr/>
    </dgm:pt>
    <dgm:pt modelId="{BB82A996-E800-4457-B8A2-EBE62E51F5C4}" type="pres">
      <dgm:prSet presAssocID="{FA4211FE-E199-4BBA-80BA-07011F57A8FB}" presName="rootComposite" presStyleCnt="0"/>
      <dgm:spPr/>
    </dgm:pt>
    <dgm:pt modelId="{17BD70B8-271F-407D-A35C-E85C094FC647}" type="pres">
      <dgm:prSet presAssocID="{FA4211FE-E199-4BBA-80BA-07011F57A8FB}" presName="rootText" presStyleLbl="node2" presStyleIdx="0" presStyleCnt="3">
        <dgm:presLayoutVars>
          <dgm:chPref val="3"/>
        </dgm:presLayoutVars>
      </dgm:prSet>
      <dgm:spPr/>
    </dgm:pt>
    <dgm:pt modelId="{B21372C2-BA1F-4791-BFB4-6C9833979CCD}" type="pres">
      <dgm:prSet presAssocID="{FA4211FE-E199-4BBA-80BA-07011F57A8FB}" presName="rootConnector" presStyleLbl="node2" presStyleIdx="0" presStyleCnt="3"/>
      <dgm:spPr/>
    </dgm:pt>
    <dgm:pt modelId="{A0295590-DCE5-4873-A618-ACB1AFFB6C93}" type="pres">
      <dgm:prSet presAssocID="{FA4211FE-E199-4BBA-80BA-07011F57A8FB}" presName="hierChild4" presStyleCnt="0"/>
      <dgm:spPr/>
    </dgm:pt>
    <dgm:pt modelId="{6BBF76A5-5A38-4CE6-8E46-301EE16ADB19}" type="pres">
      <dgm:prSet presAssocID="{FA4211FE-E199-4BBA-80BA-07011F57A8FB}" presName="hierChild5" presStyleCnt="0"/>
      <dgm:spPr/>
    </dgm:pt>
    <dgm:pt modelId="{625E9D96-D5C5-4F70-82F1-373B7491AEE7}" type="pres">
      <dgm:prSet presAssocID="{E424FE79-EE7B-42A4-9401-4EB456106733}" presName="Name37" presStyleLbl="parChTrans1D2" presStyleIdx="1" presStyleCnt="5"/>
      <dgm:spPr/>
    </dgm:pt>
    <dgm:pt modelId="{665D9F08-A017-4E3F-B718-DEEE00BD92EC}" type="pres">
      <dgm:prSet presAssocID="{BD4B1206-17B4-4E24-A56B-A25C2F772BC6}" presName="hierRoot2" presStyleCnt="0">
        <dgm:presLayoutVars>
          <dgm:hierBranch val="init"/>
        </dgm:presLayoutVars>
      </dgm:prSet>
      <dgm:spPr/>
    </dgm:pt>
    <dgm:pt modelId="{AA2CF031-6BEF-416F-8AB9-BD23F203B16A}" type="pres">
      <dgm:prSet presAssocID="{BD4B1206-17B4-4E24-A56B-A25C2F772BC6}" presName="rootComposite" presStyleCnt="0"/>
      <dgm:spPr/>
    </dgm:pt>
    <dgm:pt modelId="{B4FA7D11-A826-4256-B1B3-396A9329C4B9}" type="pres">
      <dgm:prSet presAssocID="{BD4B1206-17B4-4E24-A56B-A25C2F772BC6}" presName="rootText" presStyleLbl="node2" presStyleIdx="1" presStyleCnt="3">
        <dgm:presLayoutVars>
          <dgm:chPref val="3"/>
        </dgm:presLayoutVars>
      </dgm:prSet>
      <dgm:spPr/>
    </dgm:pt>
    <dgm:pt modelId="{FFD31309-4D31-4957-9730-17CCFA161583}" type="pres">
      <dgm:prSet presAssocID="{BD4B1206-17B4-4E24-A56B-A25C2F772BC6}" presName="rootConnector" presStyleLbl="node2" presStyleIdx="1" presStyleCnt="3"/>
      <dgm:spPr/>
    </dgm:pt>
    <dgm:pt modelId="{F38F0FDF-2E03-441E-B03D-58E45B0F16B5}" type="pres">
      <dgm:prSet presAssocID="{BD4B1206-17B4-4E24-A56B-A25C2F772BC6}" presName="hierChild4" presStyleCnt="0"/>
      <dgm:spPr/>
    </dgm:pt>
    <dgm:pt modelId="{CDC06035-58DB-4852-BB35-6FCAF1E16BB3}" type="pres">
      <dgm:prSet presAssocID="{BD4B1206-17B4-4E24-A56B-A25C2F772BC6}" presName="hierChild5" presStyleCnt="0"/>
      <dgm:spPr/>
    </dgm:pt>
    <dgm:pt modelId="{5E9E9860-8F53-49C7-A81F-3435D861AEEE}" type="pres">
      <dgm:prSet presAssocID="{0C14D979-8F25-4C19-AC5F-B6F461EE1821}" presName="Name37" presStyleLbl="parChTrans1D2" presStyleIdx="2" presStyleCnt="5"/>
      <dgm:spPr/>
    </dgm:pt>
    <dgm:pt modelId="{53D6FC9C-BE94-46BA-BD4F-FE0A7146D0BE}" type="pres">
      <dgm:prSet presAssocID="{565048FC-D31B-4345-8D0D-54820504C64F}" presName="hierRoot2" presStyleCnt="0">
        <dgm:presLayoutVars>
          <dgm:hierBranch val="init"/>
        </dgm:presLayoutVars>
      </dgm:prSet>
      <dgm:spPr/>
    </dgm:pt>
    <dgm:pt modelId="{868F1ABB-759D-4DCC-91E3-99D1E65759C9}" type="pres">
      <dgm:prSet presAssocID="{565048FC-D31B-4345-8D0D-54820504C64F}" presName="rootComposite" presStyleCnt="0"/>
      <dgm:spPr/>
    </dgm:pt>
    <dgm:pt modelId="{564F9C1A-C5ED-45A3-BBB0-FA7EFF154606}" type="pres">
      <dgm:prSet presAssocID="{565048FC-D31B-4345-8D0D-54820504C64F}" presName="rootText" presStyleLbl="node2" presStyleIdx="2" presStyleCnt="3">
        <dgm:presLayoutVars>
          <dgm:chPref val="3"/>
        </dgm:presLayoutVars>
      </dgm:prSet>
      <dgm:spPr/>
    </dgm:pt>
    <dgm:pt modelId="{9AD37036-0B7A-4085-9E65-EEAEC8179946}" type="pres">
      <dgm:prSet presAssocID="{565048FC-D31B-4345-8D0D-54820504C64F}" presName="rootConnector" presStyleLbl="node2" presStyleIdx="2" presStyleCnt="3"/>
      <dgm:spPr/>
    </dgm:pt>
    <dgm:pt modelId="{B48E1750-4F25-4248-A5A8-2FE49026C230}" type="pres">
      <dgm:prSet presAssocID="{565048FC-D31B-4345-8D0D-54820504C64F}" presName="hierChild4" presStyleCnt="0"/>
      <dgm:spPr/>
    </dgm:pt>
    <dgm:pt modelId="{6B30E7BC-E661-4F00-A0C5-4E91AFA46787}" type="pres">
      <dgm:prSet presAssocID="{565048FC-D31B-4345-8D0D-54820504C64F}" presName="hierChild5" presStyleCnt="0"/>
      <dgm:spPr/>
    </dgm:pt>
    <dgm:pt modelId="{2344D768-97CB-4181-A698-CCAFCAC899A2}" type="pres">
      <dgm:prSet presAssocID="{65A939D6-CFCA-4DB8-9333-602E95D0DE8B}" presName="hierChild3" presStyleCnt="0"/>
      <dgm:spPr/>
    </dgm:pt>
    <dgm:pt modelId="{A8ACD08C-1751-498C-831E-4D05C00B5BAD}" type="pres">
      <dgm:prSet presAssocID="{608E2707-31CA-4F9D-9C68-997F956D3068}" presName="Name111" presStyleLbl="parChTrans1D2" presStyleIdx="3" presStyleCnt="5"/>
      <dgm:spPr/>
    </dgm:pt>
    <dgm:pt modelId="{C54A1211-AFEF-4C3E-A585-FF44B84B93B3}" type="pres">
      <dgm:prSet presAssocID="{4857069F-5B14-4D92-AD69-5D5DB7EDD09F}" presName="hierRoot3" presStyleCnt="0">
        <dgm:presLayoutVars>
          <dgm:hierBranch val="init"/>
        </dgm:presLayoutVars>
      </dgm:prSet>
      <dgm:spPr/>
    </dgm:pt>
    <dgm:pt modelId="{1E11499D-ADB9-49F6-B461-A8ED46ABE3B5}" type="pres">
      <dgm:prSet presAssocID="{4857069F-5B14-4D92-AD69-5D5DB7EDD09F}" presName="rootComposite3" presStyleCnt="0"/>
      <dgm:spPr/>
    </dgm:pt>
    <dgm:pt modelId="{1FF7C9CC-735C-4883-A591-8527A60CEFEC}" type="pres">
      <dgm:prSet presAssocID="{4857069F-5B14-4D92-AD69-5D5DB7EDD09F}" presName="rootText3" presStyleLbl="asst1" presStyleIdx="0" presStyleCnt="2" custScaleX="57929" custScaleY="64765" custLinFactNeighborX="-1972" custLinFactNeighborY="-34298">
        <dgm:presLayoutVars>
          <dgm:chPref val="3"/>
        </dgm:presLayoutVars>
      </dgm:prSet>
      <dgm:spPr/>
    </dgm:pt>
    <dgm:pt modelId="{C5CC8F75-C1D8-4876-9487-16401D35CF35}" type="pres">
      <dgm:prSet presAssocID="{4857069F-5B14-4D92-AD69-5D5DB7EDD09F}" presName="rootConnector3" presStyleLbl="asst1" presStyleIdx="0" presStyleCnt="2"/>
      <dgm:spPr/>
    </dgm:pt>
    <dgm:pt modelId="{57017DD9-3AAF-46B0-A9AA-F4AD6D5B9FBD}" type="pres">
      <dgm:prSet presAssocID="{4857069F-5B14-4D92-AD69-5D5DB7EDD09F}" presName="hierChild6" presStyleCnt="0"/>
      <dgm:spPr/>
    </dgm:pt>
    <dgm:pt modelId="{83AC0A23-927E-4BFC-929E-F20B977A7E11}" type="pres">
      <dgm:prSet presAssocID="{4857069F-5B14-4D92-AD69-5D5DB7EDD09F}" presName="hierChild7" presStyleCnt="0"/>
      <dgm:spPr/>
    </dgm:pt>
    <dgm:pt modelId="{FFE23401-A1EB-4069-804E-7E0A02A9DE76}" type="pres">
      <dgm:prSet presAssocID="{047E3028-67C2-483C-BC4B-C8CFC9CB6DC6}" presName="Name111" presStyleLbl="parChTrans1D2" presStyleIdx="4" presStyleCnt="5"/>
      <dgm:spPr/>
    </dgm:pt>
    <dgm:pt modelId="{966FEBA3-0325-4394-925E-1251C5D5BFFC}" type="pres">
      <dgm:prSet presAssocID="{73F54F47-6FB1-4DD2-B248-C4C17A0A0022}" presName="hierRoot3" presStyleCnt="0">
        <dgm:presLayoutVars>
          <dgm:hierBranch val="init"/>
        </dgm:presLayoutVars>
      </dgm:prSet>
      <dgm:spPr/>
    </dgm:pt>
    <dgm:pt modelId="{7CA2E404-F7A8-4264-8BEB-5667E4F08C47}" type="pres">
      <dgm:prSet presAssocID="{73F54F47-6FB1-4DD2-B248-C4C17A0A0022}" presName="rootComposite3" presStyleCnt="0"/>
      <dgm:spPr/>
    </dgm:pt>
    <dgm:pt modelId="{AFC79A97-1562-40E9-917A-ACE3A1F2FD55}" type="pres">
      <dgm:prSet presAssocID="{73F54F47-6FB1-4DD2-B248-C4C17A0A0022}" presName="rootText3" presStyleLbl="asst1" presStyleIdx="1" presStyleCnt="2" custScaleX="70985" custScaleY="45707" custLinFactNeighborX="-60500" custLinFactNeighborY="45757">
        <dgm:presLayoutVars>
          <dgm:chPref val="3"/>
        </dgm:presLayoutVars>
      </dgm:prSet>
      <dgm:spPr/>
    </dgm:pt>
    <dgm:pt modelId="{35F04108-259F-4B87-9D9D-15CDAFFB99C5}" type="pres">
      <dgm:prSet presAssocID="{73F54F47-6FB1-4DD2-B248-C4C17A0A0022}" presName="rootConnector3" presStyleLbl="asst1" presStyleIdx="1" presStyleCnt="2"/>
      <dgm:spPr/>
    </dgm:pt>
    <dgm:pt modelId="{B5B4AFAE-8EF7-4F5E-B86A-B254AC8B0187}" type="pres">
      <dgm:prSet presAssocID="{73F54F47-6FB1-4DD2-B248-C4C17A0A0022}" presName="hierChild6" presStyleCnt="0"/>
      <dgm:spPr/>
    </dgm:pt>
    <dgm:pt modelId="{C27D32E6-7C67-4B6E-A04E-9E5163293CC5}" type="pres">
      <dgm:prSet presAssocID="{73F54F47-6FB1-4DD2-B248-C4C17A0A0022}" presName="hierChild7" presStyleCnt="0"/>
      <dgm:spPr/>
    </dgm:pt>
  </dgm:ptLst>
  <dgm:cxnLst>
    <dgm:cxn modelId="{A059A018-A650-4DEC-B2F7-192B406B5BEB}" srcId="{8C6A0719-147C-4185-824E-FAE0F9568C5C}" destId="{65A939D6-CFCA-4DB8-9333-602E95D0DE8B}" srcOrd="0" destOrd="0" parTransId="{01E13790-7CCB-4AAA-9E44-8DC1125AB6A0}" sibTransId="{F09345DF-56EE-4C4A-8A13-A0FAE2B120F7}"/>
    <dgm:cxn modelId="{76D07A40-A264-4AD5-9CBE-9368C43B6AC3}" type="presOf" srcId="{65A939D6-CFCA-4DB8-9333-602E95D0DE8B}" destId="{DD76B135-3181-4D06-B42F-6DCCD6E87920}" srcOrd="0" destOrd="0" presId="urn:microsoft.com/office/officeart/2005/8/layout/orgChart1"/>
    <dgm:cxn modelId="{15941A49-C8E0-4856-8FAB-AF5243E83A27}" type="presOf" srcId="{8C6A0719-147C-4185-824E-FAE0F9568C5C}" destId="{7BE2F9FA-5E56-4D3C-95A8-ACF337C847BB}" srcOrd="0" destOrd="0" presId="urn:microsoft.com/office/officeart/2005/8/layout/orgChart1"/>
    <dgm:cxn modelId="{29E84D53-E495-467D-9D9A-C011A6737FC8}" type="presOf" srcId="{565048FC-D31B-4345-8D0D-54820504C64F}" destId="{564F9C1A-C5ED-45A3-BBB0-FA7EFF154606}" srcOrd="0" destOrd="0" presId="urn:microsoft.com/office/officeart/2005/8/layout/orgChart1"/>
    <dgm:cxn modelId="{A1B9CE53-8143-49DE-9CEE-BAF333095BB8}" srcId="{65A939D6-CFCA-4DB8-9333-602E95D0DE8B}" destId="{FA4211FE-E199-4BBA-80BA-07011F57A8FB}" srcOrd="2" destOrd="0" parTransId="{53422B63-AA51-4318-B6FE-FA8C3147E251}" sibTransId="{0272D413-3E9E-4CF2-A08C-9841B732C9E2}"/>
    <dgm:cxn modelId="{3BC96E55-79FE-41D3-A872-9DB8F4B657BA}" srcId="{65A939D6-CFCA-4DB8-9333-602E95D0DE8B}" destId="{73F54F47-6FB1-4DD2-B248-C4C17A0A0022}" srcOrd="1" destOrd="0" parTransId="{047E3028-67C2-483C-BC4B-C8CFC9CB6DC6}" sibTransId="{BA879017-2287-4F7D-932D-B9CA86C47E01}"/>
    <dgm:cxn modelId="{5E359759-1210-41B5-8934-4115C41D6A0F}" type="presOf" srcId="{73F54F47-6FB1-4DD2-B248-C4C17A0A0022}" destId="{35F04108-259F-4B87-9D9D-15CDAFFB99C5}" srcOrd="1" destOrd="0" presId="urn:microsoft.com/office/officeart/2005/8/layout/orgChart1"/>
    <dgm:cxn modelId="{5DC1C15F-F51E-4E71-878C-CCD2F73A5E3F}" type="presOf" srcId="{FA4211FE-E199-4BBA-80BA-07011F57A8FB}" destId="{17BD70B8-271F-407D-A35C-E85C094FC647}" srcOrd="0" destOrd="0" presId="urn:microsoft.com/office/officeart/2005/8/layout/orgChart1"/>
    <dgm:cxn modelId="{86413764-63DD-410D-9B8E-66CE4937D817}" type="presOf" srcId="{65A939D6-CFCA-4DB8-9333-602E95D0DE8B}" destId="{6500DA4F-0D3F-44E4-B118-61450917BC75}" srcOrd="1" destOrd="0" presId="urn:microsoft.com/office/officeart/2005/8/layout/orgChart1"/>
    <dgm:cxn modelId="{64428F81-74E0-40E2-851C-C9AD1DBB7A5A}" srcId="{65A939D6-CFCA-4DB8-9333-602E95D0DE8B}" destId="{4857069F-5B14-4D92-AD69-5D5DB7EDD09F}" srcOrd="0" destOrd="0" parTransId="{608E2707-31CA-4F9D-9C68-997F956D3068}" sibTransId="{BB10DC12-9982-4A4D-96C8-3EF0FD8EA357}"/>
    <dgm:cxn modelId="{5E0B0487-3751-47FF-965B-67CB4FD6404A}" type="presOf" srcId="{047E3028-67C2-483C-BC4B-C8CFC9CB6DC6}" destId="{FFE23401-A1EB-4069-804E-7E0A02A9DE76}" srcOrd="0" destOrd="0" presId="urn:microsoft.com/office/officeart/2005/8/layout/orgChart1"/>
    <dgm:cxn modelId="{C504429A-BCF8-4FFD-9CEF-07BEDD243605}" srcId="{65A939D6-CFCA-4DB8-9333-602E95D0DE8B}" destId="{BD4B1206-17B4-4E24-A56B-A25C2F772BC6}" srcOrd="3" destOrd="0" parTransId="{E424FE79-EE7B-42A4-9401-4EB456106733}" sibTransId="{3BBCF659-27B8-41D5-B642-C967DFB56B98}"/>
    <dgm:cxn modelId="{3BE1849B-458D-434E-9025-2E4E9B6A4978}" type="presOf" srcId="{FA4211FE-E199-4BBA-80BA-07011F57A8FB}" destId="{B21372C2-BA1F-4791-BFB4-6C9833979CCD}" srcOrd="1" destOrd="0" presId="urn:microsoft.com/office/officeart/2005/8/layout/orgChart1"/>
    <dgm:cxn modelId="{CCEAF2B0-C605-49F0-AEF4-6F6AFFC15B4A}" type="presOf" srcId="{BD4B1206-17B4-4E24-A56B-A25C2F772BC6}" destId="{FFD31309-4D31-4957-9730-17CCFA161583}" srcOrd="1" destOrd="0" presId="urn:microsoft.com/office/officeart/2005/8/layout/orgChart1"/>
    <dgm:cxn modelId="{0A107CB8-9460-49E0-B4EF-7A9F70A97246}" type="presOf" srcId="{4857069F-5B14-4D92-AD69-5D5DB7EDD09F}" destId="{C5CC8F75-C1D8-4876-9487-16401D35CF35}" srcOrd="1" destOrd="0" presId="urn:microsoft.com/office/officeart/2005/8/layout/orgChart1"/>
    <dgm:cxn modelId="{E02CCFB8-9C30-4706-A26A-750C557536B7}" type="presOf" srcId="{565048FC-D31B-4345-8D0D-54820504C64F}" destId="{9AD37036-0B7A-4085-9E65-EEAEC8179946}" srcOrd="1" destOrd="0" presId="urn:microsoft.com/office/officeart/2005/8/layout/orgChart1"/>
    <dgm:cxn modelId="{52D305C9-B637-4B91-B0AD-D76F3DC092C8}" type="presOf" srcId="{4857069F-5B14-4D92-AD69-5D5DB7EDD09F}" destId="{1FF7C9CC-735C-4883-A591-8527A60CEFEC}" srcOrd="0" destOrd="0" presId="urn:microsoft.com/office/officeart/2005/8/layout/orgChart1"/>
    <dgm:cxn modelId="{9EB215CC-AB4A-4D4C-A5EF-9DC691B775A6}" type="presOf" srcId="{0C14D979-8F25-4C19-AC5F-B6F461EE1821}" destId="{5E9E9860-8F53-49C7-A81F-3435D861AEEE}" srcOrd="0" destOrd="0" presId="urn:microsoft.com/office/officeart/2005/8/layout/orgChart1"/>
    <dgm:cxn modelId="{562AD7CE-94E0-4E3A-8A45-658847383BBB}" type="presOf" srcId="{BD4B1206-17B4-4E24-A56B-A25C2F772BC6}" destId="{B4FA7D11-A826-4256-B1B3-396A9329C4B9}" srcOrd="0" destOrd="0" presId="urn:microsoft.com/office/officeart/2005/8/layout/orgChart1"/>
    <dgm:cxn modelId="{78CCF7DF-53D6-4682-B2A9-5CD7F8CFB4EC}" type="presOf" srcId="{E424FE79-EE7B-42A4-9401-4EB456106733}" destId="{625E9D96-D5C5-4F70-82F1-373B7491AEE7}" srcOrd="0" destOrd="0" presId="urn:microsoft.com/office/officeart/2005/8/layout/orgChart1"/>
    <dgm:cxn modelId="{09EC63E9-F799-420C-8676-E2C75AC9E973}" type="presOf" srcId="{608E2707-31CA-4F9D-9C68-997F956D3068}" destId="{A8ACD08C-1751-498C-831E-4D05C00B5BAD}" srcOrd="0" destOrd="0" presId="urn:microsoft.com/office/officeart/2005/8/layout/orgChart1"/>
    <dgm:cxn modelId="{1A59ECF1-689D-47B6-A24B-C556370B5566}" type="presOf" srcId="{53422B63-AA51-4318-B6FE-FA8C3147E251}" destId="{6AB130E4-5442-443F-8892-D864AAA3826F}" srcOrd="0" destOrd="0" presId="urn:microsoft.com/office/officeart/2005/8/layout/orgChart1"/>
    <dgm:cxn modelId="{6BC756FA-E565-4A51-AFE1-BB1C30DB262E}" type="presOf" srcId="{73F54F47-6FB1-4DD2-B248-C4C17A0A0022}" destId="{AFC79A97-1562-40E9-917A-ACE3A1F2FD55}" srcOrd="0" destOrd="0" presId="urn:microsoft.com/office/officeart/2005/8/layout/orgChart1"/>
    <dgm:cxn modelId="{CBBF85FB-EB7E-4006-B5A6-03A0526828E8}" srcId="{65A939D6-CFCA-4DB8-9333-602E95D0DE8B}" destId="{565048FC-D31B-4345-8D0D-54820504C64F}" srcOrd="4" destOrd="0" parTransId="{0C14D979-8F25-4C19-AC5F-B6F461EE1821}" sibTransId="{83E8588C-537B-4E5C-B3BF-4335970D1DBA}"/>
    <dgm:cxn modelId="{4B3C011C-DAD7-4F35-9033-1D8EF9CFFD2F}" type="presParOf" srcId="{7BE2F9FA-5E56-4D3C-95A8-ACF337C847BB}" destId="{E6F78598-B6DC-489F-A7F4-52F17CBEF013}" srcOrd="0" destOrd="0" presId="urn:microsoft.com/office/officeart/2005/8/layout/orgChart1"/>
    <dgm:cxn modelId="{28C1356F-A239-4082-8768-7AA9D81361B5}" type="presParOf" srcId="{E6F78598-B6DC-489F-A7F4-52F17CBEF013}" destId="{03015228-0519-423E-A5F6-11BDB2B25512}" srcOrd="0" destOrd="0" presId="urn:microsoft.com/office/officeart/2005/8/layout/orgChart1"/>
    <dgm:cxn modelId="{DED46E9A-11F8-4BCA-B808-15D4D87B73E1}" type="presParOf" srcId="{03015228-0519-423E-A5F6-11BDB2B25512}" destId="{DD76B135-3181-4D06-B42F-6DCCD6E87920}" srcOrd="0" destOrd="0" presId="urn:microsoft.com/office/officeart/2005/8/layout/orgChart1"/>
    <dgm:cxn modelId="{ACA6A4A8-AFD7-4D9E-9F3B-2F3755F6F55F}" type="presParOf" srcId="{03015228-0519-423E-A5F6-11BDB2B25512}" destId="{6500DA4F-0D3F-44E4-B118-61450917BC75}" srcOrd="1" destOrd="0" presId="urn:microsoft.com/office/officeart/2005/8/layout/orgChart1"/>
    <dgm:cxn modelId="{68A9314B-E61A-4C35-8518-EDF6BB1B929C}" type="presParOf" srcId="{E6F78598-B6DC-489F-A7F4-52F17CBEF013}" destId="{AE9AC6A5-16DD-4F36-BEDE-452AF54BD147}" srcOrd="1" destOrd="0" presId="urn:microsoft.com/office/officeart/2005/8/layout/orgChart1"/>
    <dgm:cxn modelId="{C0239929-BDF8-4E99-8063-9ADA48CC6300}" type="presParOf" srcId="{AE9AC6A5-16DD-4F36-BEDE-452AF54BD147}" destId="{6AB130E4-5442-443F-8892-D864AAA3826F}" srcOrd="0" destOrd="0" presId="urn:microsoft.com/office/officeart/2005/8/layout/orgChart1"/>
    <dgm:cxn modelId="{70D5070B-EEA7-4CBF-BD38-C41B783D6C02}" type="presParOf" srcId="{AE9AC6A5-16DD-4F36-BEDE-452AF54BD147}" destId="{8F8C1473-6DF4-41D5-88A2-3C19D705C5DB}" srcOrd="1" destOrd="0" presId="urn:microsoft.com/office/officeart/2005/8/layout/orgChart1"/>
    <dgm:cxn modelId="{10D857CF-3C78-48A7-9372-A16381AE7E67}" type="presParOf" srcId="{8F8C1473-6DF4-41D5-88A2-3C19D705C5DB}" destId="{BB82A996-E800-4457-B8A2-EBE62E51F5C4}" srcOrd="0" destOrd="0" presId="urn:microsoft.com/office/officeart/2005/8/layout/orgChart1"/>
    <dgm:cxn modelId="{7CA3C1F0-1D30-46ED-80B0-7EB3FEC1DD51}" type="presParOf" srcId="{BB82A996-E800-4457-B8A2-EBE62E51F5C4}" destId="{17BD70B8-271F-407D-A35C-E85C094FC647}" srcOrd="0" destOrd="0" presId="urn:microsoft.com/office/officeart/2005/8/layout/orgChart1"/>
    <dgm:cxn modelId="{CE54FF3C-C217-4A4B-A8B9-6AF9D24F4FCB}" type="presParOf" srcId="{BB82A996-E800-4457-B8A2-EBE62E51F5C4}" destId="{B21372C2-BA1F-4791-BFB4-6C9833979CCD}" srcOrd="1" destOrd="0" presId="urn:microsoft.com/office/officeart/2005/8/layout/orgChart1"/>
    <dgm:cxn modelId="{DF024C27-20AD-4ACC-8E1E-583E950B1D24}" type="presParOf" srcId="{8F8C1473-6DF4-41D5-88A2-3C19D705C5DB}" destId="{A0295590-DCE5-4873-A618-ACB1AFFB6C93}" srcOrd="1" destOrd="0" presId="urn:microsoft.com/office/officeart/2005/8/layout/orgChart1"/>
    <dgm:cxn modelId="{C9118896-2745-4B82-B8BC-F079B28E2C66}" type="presParOf" srcId="{8F8C1473-6DF4-41D5-88A2-3C19D705C5DB}" destId="{6BBF76A5-5A38-4CE6-8E46-301EE16ADB19}" srcOrd="2" destOrd="0" presId="urn:microsoft.com/office/officeart/2005/8/layout/orgChart1"/>
    <dgm:cxn modelId="{5C8E0C9D-69F0-4F30-BCBF-7D18A2FA1E16}" type="presParOf" srcId="{AE9AC6A5-16DD-4F36-BEDE-452AF54BD147}" destId="{625E9D96-D5C5-4F70-82F1-373B7491AEE7}" srcOrd="2" destOrd="0" presId="urn:microsoft.com/office/officeart/2005/8/layout/orgChart1"/>
    <dgm:cxn modelId="{12845C37-6302-43E9-B13E-4520BDC85480}" type="presParOf" srcId="{AE9AC6A5-16DD-4F36-BEDE-452AF54BD147}" destId="{665D9F08-A017-4E3F-B718-DEEE00BD92EC}" srcOrd="3" destOrd="0" presId="urn:microsoft.com/office/officeart/2005/8/layout/orgChart1"/>
    <dgm:cxn modelId="{78D7DF65-C573-42D3-9FE9-28F15744E553}" type="presParOf" srcId="{665D9F08-A017-4E3F-B718-DEEE00BD92EC}" destId="{AA2CF031-6BEF-416F-8AB9-BD23F203B16A}" srcOrd="0" destOrd="0" presId="urn:microsoft.com/office/officeart/2005/8/layout/orgChart1"/>
    <dgm:cxn modelId="{B3F6BEC5-0F9E-4D08-93E9-D532591B2FAF}" type="presParOf" srcId="{AA2CF031-6BEF-416F-8AB9-BD23F203B16A}" destId="{B4FA7D11-A826-4256-B1B3-396A9329C4B9}" srcOrd="0" destOrd="0" presId="urn:microsoft.com/office/officeart/2005/8/layout/orgChart1"/>
    <dgm:cxn modelId="{DFF5CC0F-9154-4CD6-BC2D-98B51329E25C}" type="presParOf" srcId="{AA2CF031-6BEF-416F-8AB9-BD23F203B16A}" destId="{FFD31309-4D31-4957-9730-17CCFA161583}" srcOrd="1" destOrd="0" presId="urn:microsoft.com/office/officeart/2005/8/layout/orgChart1"/>
    <dgm:cxn modelId="{CB942613-01C2-4814-B775-348D2090F14C}" type="presParOf" srcId="{665D9F08-A017-4E3F-B718-DEEE00BD92EC}" destId="{F38F0FDF-2E03-441E-B03D-58E45B0F16B5}" srcOrd="1" destOrd="0" presId="urn:microsoft.com/office/officeart/2005/8/layout/orgChart1"/>
    <dgm:cxn modelId="{FD0AC722-BE1F-48FA-AC87-C482436B96F3}" type="presParOf" srcId="{665D9F08-A017-4E3F-B718-DEEE00BD92EC}" destId="{CDC06035-58DB-4852-BB35-6FCAF1E16BB3}" srcOrd="2" destOrd="0" presId="urn:microsoft.com/office/officeart/2005/8/layout/orgChart1"/>
    <dgm:cxn modelId="{88D4DC02-FC30-4BBF-871E-C4CD7F7A5DA4}" type="presParOf" srcId="{AE9AC6A5-16DD-4F36-BEDE-452AF54BD147}" destId="{5E9E9860-8F53-49C7-A81F-3435D861AEEE}" srcOrd="4" destOrd="0" presId="urn:microsoft.com/office/officeart/2005/8/layout/orgChart1"/>
    <dgm:cxn modelId="{BE4E0BC4-B0D5-4B10-B2F0-E64D6181DDDF}" type="presParOf" srcId="{AE9AC6A5-16DD-4F36-BEDE-452AF54BD147}" destId="{53D6FC9C-BE94-46BA-BD4F-FE0A7146D0BE}" srcOrd="5" destOrd="0" presId="urn:microsoft.com/office/officeart/2005/8/layout/orgChart1"/>
    <dgm:cxn modelId="{1A738E0B-2955-4EDA-B0AC-D95B34EF4783}" type="presParOf" srcId="{53D6FC9C-BE94-46BA-BD4F-FE0A7146D0BE}" destId="{868F1ABB-759D-4DCC-91E3-99D1E65759C9}" srcOrd="0" destOrd="0" presId="urn:microsoft.com/office/officeart/2005/8/layout/orgChart1"/>
    <dgm:cxn modelId="{A5A1C53F-CEAC-4B19-8DD5-3EFA9D483007}" type="presParOf" srcId="{868F1ABB-759D-4DCC-91E3-99D1E65759C9}" destId="{564F9C1A-C5ED-45A3-BBB0-FA7EFF154606}" srcOrd="0" destOrd="0" presId="urn:microsoft.com/office/officeart/2005/8/layout/orgChart1"/>
    <dgm:cxn modelId="{E76FBBAA-52FB-4B13-9C1E-8D2B7E3B5ECB}" type="presParOf" srcId="{868F1ABB-759D-4DCC-91E3-99D1E65759C9}" destId="{9AD37036-0B7A-4085-9E65-EEAEC8179946}" srcOrd="1" destOrd="0" presId="urn:microsoft.com/office/officeart/2005/8/layout/orgChart1"/>
    <dgm:cxn modelId="{584E8705-DE7C-41BA-9B85-A26EC9044D4A}" type="presParOf" srcId="{53D6FC9C-BE94-46BA-BD4F-FE0A7146D0BE}" destId="{B48E1750-4F25-4248-A5A8-2FE49026C230}" srcOrd="1" destOrd="0" presId="urn:microsoft.com/office/officeart/2005/8/layout/orgChart1"/>
    <dgm:cxn modelId="{81DAD46B-0FD5-4349-8C0F-3CD29D175656}" type="presParOf" srcId="{53D6FC9C-BE94-46BA-BD4F-FE0A7146D0BE}" destId="{6B30E7BC-E661-4F00-A0C5-4E91AFA46787}" srcOrd="2" destOrd="0" presId="urn:microsoft.com/office/officeart/2005/8/layout/orgChart1"/>
    <dgm:cxn modelId="{690FD767-9A50-4F19-AE41-D9E791DE3EB5}" type="presParOf" srcId="{E6F78598-B6DC-489F-A7F4-52F17CBEF013}" destId="{2344D768-97CB-4181-A698-CCAFCAC899A2}" srcOrd="2" destOrd="0" presId="urn:microsoft.com/office/officeart/2005/8/layout/orgChart1"/>
    <dgm:cxn modelId="{8295BF2D-3821-4C2A-97A6-5370989C4726}" type="presParOf" srcId="{2344D768-97CB-4181-A698-CCAFCAC899A2}" destId="{A8ACD08C-1751-498C-831E-4D05C00B5BAD}" srcOrd="0" destOrd="0" presId="urn:microsoft.com/office/officeart/2005/8/layout/orgChart1"/>
    <dgm:cxn modelId="{00EE6DCB-72AD-469A-A66F-5175DC267D16}" type="presParOf" srcId="{2344D768-97CB-4181-A698-CCAFCAC899A2}" destId="{C54A1211-AFEF-4C3E-A585-FF44B84B93B3}" srcOrd="1" destOrd="0" presId="urn:microsoft.com/office/officeart/2005/8/layout/orgChart1"/>
    <dgm:cxn modelId="{23E4AA02-C4E5-4693-9907-2FD131DEFA70}" type="presParOf" srcId="{C54A1211-AFEF-4C3E-A585-FF44B84B93B3}" destId="{1E11499D-ADB9-49F6-B461-A8ED46ABE3B5}" srcOrd="0" destOrd="0" presId="urn:microsoft.com/office/officeart/2005/8/layout/orgChart1"/>
    <dgm:cxn modelId="{6C52DD0C-E8F8-4888-9E8B-50D50E631141}" type="presParOf" srcId="{1E11499D-ADB9-49F6-B461-A8ED46ABE3B5}" destId="{1FF7C9CC-735C-4883-A591-8527A60CEFEC}" srcOrd="0" destOrd="0" presId="urn:microsoft.com/office/officeart/2005/8/layout/orgChart1"/>
    <dgm:cxn modelId="{13657CB8-4DFE-46BD-88E5-6DF68872C457}" type="presParOf" srcId="{1E11499D-ADB9-49F6-B461-A8ED46ABE3B5}" destId="{C5CC8F75-C1D8-4876-9487-16401D35CF35}" srcOrd="1" destOrd="0" presId="urn:microsoft.com/office/officeart/2005/8/layout/orgChart1"/>
    <dgm:cxn modelId="{E0C64026-945D-4710-A56A-B462EA195D96}" type="presParOf" srcId="{C54A1211-AFEF-4C3E-A585-FF44B84B93B3}" destId="{57017DD9-3AAF-46B0-A9AA-F4AD6D5B9FBD}" srcOrd="1" destOrd="0" presId="urn:microsoft.com/office/officeart/2005/8/layout/orgChart1"/>
    <dgm:cxn modelId="{909D3852-9C1A-468C-855D-A75ACB6A9562}" type="presParOf" srcId="{C54A1211-AFEF-4C3E-A585-FF44B84B93B3}" destId="{83AC0A23-927E-4BFC-929E-F20B977A7E11}" srcOrd="2" destOrd="0" presId="urn:microsoft.com/office/officeart/2005/8/layout/orgChart1"/>
    <dgm:cxn modelId="{55852C6B-3D47-4C54-B2C3-41BEA535A342}" type="presParOf" srcId="{2344D768-97CB-4181-A698-CCAFCAC899A2}" destId="{FFE23401-A1EB-4069-804E-7E0A02A9DE76}" srcOrd="2" destOrd="0" presId="urn:microsoft.com/office/officeart/2005/8/layout/orgChart1"/>
    <dgm:cxn modelId="{C3D101B3-1C90-4B4B-B55B-AAF363ED0590}" type="presParOf" srcId="{2344D768-97CB-4181-A698-CCAFCAC899A2}" destId="{966FEBA3-0325-4394-925E-1251C5D5BFFC}" srcOrd="3" destOrd="0" presId="urn:microsoft.com/office/officeart/2005/8/layout/orgChart1"/>
    <dgm:cxn modelId="{CAD764FB-8C9F-4121-8AFC-554C42188F5C}" type="presParOf" srcId="{966FEBA3-0325-4394-925E-1251C5D5BFFC}" destId="{7CA2E404-F7A8-4264-8BEB-5667E4F08C47}" srcOrd="0" destOrd="0" presId="urn:microsoft.com/office/officeart/2005/8/layout/orgChart1"/>
    <dgm:cxn modelId="{8B1BEF26-5BB8-41CD-96F9-E5B0A1E411C2}" type="presParOf" srcId="{7CA2E404-F7A8-4264-8BEB-5667E4F08C47}" destId="{AFC79A97-1562-40E9-917A-ACE3A1F2FD55}" srcOrd="0" destOrd="0" presId="urn:microsoft.com/office/officeart/2005/8/layout/orgChart1"/>
    <dgm:cxn modelId="{D935AF50-2FCF-47C2-91E1-B6C5DA7CC834}" type="presParOf" srcId="{7CA2E404-F7A8-4264-8BEB-5667E4F08C47}" destId="{35F04108-259F-4B87-9D9D-15CDAFFB99C5}" srcOrd="1" destOrd="0" presId="urn:microsoft.com/office/officeart/2005/8/layout/orgChart1"/>
    <dgm:cxn modelId="{B7E79FB7-C0D3-47AE-99D2-72DF262A402B}" type="presParOf" srcId="{966FEBA3-0325-4394-925E-1251C5D5BFFC}" destId="{B5B4AFAE-8EF7-4F5E-B86A-B254AC8B0187}" srcOrd="1" destOrd="0" presId="urn:microsoft.com/office/officeart/2005/8/layout/orgChart1"/>
    <dgm:cxn modelId="{C0C1B4CF-2049-4764-897A-A7D89FF90934}" type="presParOf" srcId="{966FEBA3-0325-4394-925E-1251C5D5BFFC}" destId="{C27D32E6-7C67-4B6E-A04E-9E5163293CC5}"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315F038-DDF3-4542-AE0E-EF02991537C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kumimoji="1" lang="ja-JP" altLang="en-US"/>
        </a:p>
      </dgm:t>
    </dgm:pt>
    <dgm:pt modelId="{9675554D-3A4C-47B6-8DC5-0C74E27792C7}">
      <dgm:prSet phldrT="[テキスト]" custT="1"/>
      <dgm:spPr>
        <a:solidFill>
          <a:srgbClr val="FF0000"/>
        </a:solidFill>
      </dgm:spPr>
      <dgm:t>
        <a:bodyPr/>
        <a:lstStyle/>
        <a:p>
          <a:r>
            <a:rPr kumimoji="1" lang="ja-JP" altLang="en-US" sz="2400" dirty="0">
              <a:latin typeface="HG丸ｺﾞｼｯｸM-PRO" panose="020F0600000000000000" pitchFamily="50" charset="-128"/>
              <a:ea typeface="HG丸ｺﾞｼｯｸM-PRO" panose="020F0600000000000000" pitchFamily="50" charset="-128"/>
            </a:rPr>
            <a:t>第</a:t>
          </a:r>
          <a:r>
            <a:rPr kumimoji="1" lang="en-US" altLang="ja-JP" sz="2400" dirty="0">
              <a:latin typeface="HG丸ｺﾞｼｯｸM-PRO" panose="020F0600000000000000" pitchFamily="50" charset="-128"/>
              <a:ea typeface="HG丸ｺﾞｼｯｸM-PRO" panose="020F0600000000000000" pitchFamily="50" charset="-128"/>
            </a:rPr>
            <a:t>1</a:t>
          </a:r>
          <a:r>
            <a:rPr kumimoji="1" lang="ja-JP" altLang="en-US" sz="2400" dirty="0">
              <a:latin typeface="HG丸ｺﾞｼｯｸM-PRO" panose="020F0600000000000000" pitchFamily="50" charset="-128"/>
              <a:ea typeface="HG丸ｺﾞｼｯｸM-PRO" panose="020F0600000000000000" pitchFamily="50" charset="-128"/>
            </a:rPr>
            <a:t>回シンポジウム</a:t>
          </a:r>
          <a:r>
            <a:rPr kumimoji="1" lang="en-US" altLang="ja-JP" sz="2400" dirty="0">
              <a:latin typeface="HG丸ｺﾞｼｯｸM-PRO" panose="020F0600000000000000" pitchFamily="50" charset="-128"/>
              <a:ea typeface="HG丸ｺﾞｼｯｸM-PRO" panose="020F0600000000000000" pitchFamily="50" charset="-128"/>
            </a:rPr>
            <a:t>/2017.11.2</a:t>
          </a:r>
        </a:p>
        <a:p>
          <a:r>
            <a:rPr kumimoji="1" lang="ja-JP" altLang="en-US" sz="2400" dirty="0">
              <a:latin typeface="HG丸ｺﾞｼｯｸM-PRO" panose="020F0600000000000000" pitchFamily="50" charset="-128"/>
              <a:ea typeface="HG丸ｺﾞｼｯｸM-PRO" panose="020F0600000000000000" pitchFamily="50" charset="-128"/>
            </a:rPr>
            <a:t>消化器専門女性医師の活動</a:t>
          </a:r>
        </a:p>
      </dgm:t>
    </dgm:pt>
    <dgm:pt modelId="{9AA8250E-E4A4-4F76-BE9A-0C22DBD0C399}" type="parTrans" cxnId="{C89F5E67-9229-44EF-8068-E723B30B900B}">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1DA59DEF-5D7F-4C6A-8B21-F95BF5CAEEC2}" type="sibTrans" cxnId="{C89F5E67-9229-44EF-8068-E723B30B900B}">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5A3445D0-D50A-498A-96FC-24D2349B8981}">
      <dgm:prSet phldrT="[テキスト]" custT="1"/>
      <dgm:spPr>
        <a:solidFill>
          <a:srgbClr val="FFC000"/>
        </a:solidFill>
      </dgm:spPr>
      <dgm:t>
        <a:bodyPr/>
        <a:lstStyle/>
        <a:p>
          <a:r>
            <a:rPr kumimoji="1" lang="ja-JP" altLang="en-US" sz="2400" dirty="0">
              <a:latin typeface="HG丸ｺﾞｼｯｸM-PRO" panose="020F0600000000000000" pitchFamily="50" charset="-128"/>
              <a:ea typeface="HG丸ｺﾞｼｯｸM-PRO" panose="020F0600000000000000" pitchFamily="50" charset="-128"/>
            </a:rPr>
            <a:t>第</a:t>
          </a:r>
          <a:r>
            <a:rPr kumimoji="1" lang="en-US" altLang="ja-JP" sz="2400" dirty="0">
              <a:latin typeface="HG丸ｺﾞｼｯｸM-PRO" panose="020F0600000000000000" pitchFamily="50" charset="-128"/>
              <a:ea typeface="HG丸ｺﾞｼｯｸM-PRO" panose="020F0600000000000000" pitchFamily="50" charset="-128"/>
            </a:rPr>
            <a:t>2</a:t>
          </a:r>
          <a:r>
            <a:rPr kumimoji="1" lang="ja-JP" altLang="en-US" sz="2400" dirty="0">
              <a:latin typeface="HG丸ｺﾞｼｯｸM-PRO" panose="020F0600000000000000" pitchFamily="50" charset="-128"/>
              <a:ea typeface="HG丸ｺﾞｼｯｸM-PRO" panose="020F0600000000000000" pitchFamily="50" charset="-128"/>
            </a:rPr>
            <a:t>回シンポジウム</a:t>
          </a:r>
          <a:r>
            <a:rPr kumimoji="1" lang="en-US" altLang="ja-JP" sz="2400" dirty="0">
              <a:latin typeface="HG丸ｺﾞｼｯｸM-PRO" panose="020F0600000000000000" pitchFamily="50" charset="-128"/>
              <a:ea typeface="HG丸ｺﾞｼｯｸM-PRO" panose="020F0600000000000000" pitchFamily="50" charset="-128"/>
            </a:rPr>
            <a:t>/2018.11.17</a:t>
          </a:r>
        </a:p>
        <a:p>
          <a:r>
            <a:rPr kumimoji="1" lang="ja-JP" altLang="en-US" sz="2400" dirty="0">
              <a:latin typeface="HG丸ｺﾞｼｯｸM-PRO" panose="020F0600000000000000" pitchFamily="50" charset="-128"/>
              <a:ea typeface="HG丸ｺﾞｼｯｸM-PRO" panose="020F0600000000000000" pitchFamily="50" charset="-128"/>
            </a:rPr>
            <a:t>女には向かない職業・花道編</a:t>
          </a:r>
        </a:p>
      </dgm:t>
    </dgm:pt>
    <dgm:pt modelId="{60168B29-C37C-4557-8ADD-0607D8F91651}" type="parTrans" cxnId="{6F80A50E-84CF-4952-8DB1-C0029D20FC27}">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534A031F-FF24-4615-AA96-8F356604DBDA}" type="sibTrans" cxnId="{6F80A50E-84CF-4952-8DB1-C0029D20FC27}">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691B9D50-D504-414D-BB4F-F0E8F53D914A}">
      <dgm:prSet phldrT="[テキスト]" custT="1"/>
      <dgm:spPr>
        <a:solidFill>
          <a:srgbClr val="0070C0"/>
        </a:solidFill>
      </dgm:spPr>
      <dgm:t>
        <a:bodyPr/>
        <a:lstStyle/>
        <a:p>
          <a:r>
            <a:rPr kumimoji="1" lang="ja-JP" altLang="en-US" sz="2400" dirty="0">
              <a:latin typeface="HG丸ｺﾞｼｯｸM-PRO" panose="020F0600000000000000" pitchFamily="50" charset="-128"/>
              <a:ea typeface="HG丸ｺﾞｼｯｸM-PRO" panose="020F0600000000000000" pitchFamily="50" charset="-128"/>
            </a:rPr>
            <a:t>第</a:t>
          </a:r>
          <a:r>
            <a:rPr kumimoji="1" lang="en-US" altLang="ja-JP" sz="2400" dirty="0">
              <a:latin typeface="HG丸ｺﾞｼｯｸM-PRO" panose="020F0600000000000000" pitchFamily="50" charset="-128"/>
              <a:ea typeface="HG丸ｺﾞｼｯｸM-PRO" panose="020F0600000000000000" pitchFamily="50" charset="-128"/>
            </a:rPr>
            <a:t>3</a:t>
          </a:r>
          <a:r>
            <a:rPr kumimoji="1" lang="ja-JP" altLang="en-US" sz="2400" dirty="0">
              <a:latin typeface="HG丸ｺﾞｼｯｸM-PRO" panose="020F0600000000000000" pitchFamily="50" charset="-128"/>
              <a:ea typeface="HG丸ｺﾞｼｯｸM-PRO" panose="020F0600000000000000" pitchFamily="50" charset="-128"/>
            </a:rPr>
            <a:t>回シンポジウム</a:t>
          </a:r>
          <a:r>
            <a:rPr kumimoji="1" lang="en-US" altLang="ja-JP" sz="2400" dirty="0">
              <a:latin typeface="HG丸ｺﾞｼｯｸM-PRO" panose="020F0600000000000000" pitchFamily="50" charset="-128"/>
              <a:ea typeface="HG丸ｺﾞｼｯｸM-PRO" panose="020F0600000000000000" pitchFamily="50" charset="-128"/>
            </a:rPr>
            <a:t>/2019.11.2</a:t>
          </a:r>
        </a:p>
        <a:p>
          <a:r>
            <a:rPr kumimoji="1" lang="ja-JP" altLang="en-US" sz="2400" dirty="0">
              <a:latin typeface="HG丸ｺﾞｼｯｸM-PRO" panose="020F0600000000000000" pitchFamily="50" charset="-128"/>
              <a:ea typeface="HG丸ｺﾞｼｯｸM-PRO" panose="020F0600000000000000" pitchFamily="50" charset="-128"/>
            </a:rPr>
            <a:t>明日のあなたが進む道</a:t>
          </a:r>
        </a:p>
      </dgm:t>
    </dgm:pt>
    <dgm:pt modelId="{3CD07535-2F54-4A8E-8FC4-31968C0ACA6B}" type="parTrans" cxnId="{17A5FCB9-97B8-426A-B60E-EDCAA5BAD3A8}">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BBB1F364-9428-48BB-BE0B-249E2C32A3E0}" type="sibTrans" cxnId="{17A5FCB9-97B8-426A-B60E-EDCAA5BAD3A8}">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13521A9C-7969-4861-80D8-A748EB2A0777}">
      <dgm:prSet custT="1"/>
      <dgm:spPr>
        <a:ln>
          <a:solidFill>
            <a:srgbClr val="FF0000"/>
          </a:solidFill>
        </a:ln>
      </dgm:spPr>
      <dgm:t>
        <a:bodyPr/>
        <a:lstStyle/>
        <a:p>
          <a:r>
            <a:rPr lang="ja-JP" altLang="en-US" sz="1400" dirty="0">
              <a:latin typeface="HG丸ｺﾞｼｯｸM-PRO" panose="020F0600000000000000" pitchFamily="50" charset="-128"/>
              <a:ea typeface="HG丸ｺﾞｼｯｸM-PRO" panose="020F0600000000000000" pitchFamily="50" charset="-128"/>
            </a:rPr>
            <a:t>黒川典枝先生「消化器病診療に携わる女性医師をどう支援していくか～山口県における女性医師支援活動の紹介～」</a:t>
          </a:r>
          <a:endParaRPr kumimoji="1" lang="ja-JP" altLang="en-US" sz="1400" dirty="0">
            <a:latin typeface="HG丸ｺﾞｼｯｸM-PRO" panose="020F0600000000000000" pitchFamily="50" charset="-128"/>
            <a:ea typeface="HG丸ｺﾞｼｯｸM-PRO" panose="020F0600000000000000" pitchFamily="50" charset="-128"/>
          </a:endParaRPr>
        </a:p>
      </dgm:t>
    </dgm:pt>
    <dgm:pt modelId="{F384EDC3-8E05-41A2-A2C6-40CEF5636B6F}" type="parTrans" cxnId="{D1D29DFF-52B7-475A-BE86-A611C0DDE781}">
      <dgm:prSet/>
      <dgm:spPr/>
      <dgm:t>
        <a:bodyPr/>
        <a:lstStyle/>
        <a:p>
          <a:endParaRPr kumimoji="1" lang="ja-JP" altLang="en-US"/>
        </a:p>
      </dgm:t>
    </dgm:pt>
    <dgm:pt modelId="{A2FE37B3-73CE-4CBF-86B1-6241BD031545}" type="sibTrans" cxnId="{D1D29DFF-52B7-475A-BE86-A611C0DDE781}">
      <dgm:prSet/>
      <dgm:spPr/>
      <dgm:t>
        <a:bodyPr/>
        <a:lstStyle/>
        <a:p>
          <a:endParaRPr kumimoji="1" lang="ja-JP" altLang="en-US"/>
        </a:p>
      </dgm:t>
    </dgm:pt>
    <dgm:pt modelId="{D2F87015-F0FE-4864-9BA3-DA1B51EEADAD}">
      <dgm:prSet custT="1"/>
      <dgm:spPr>
        <a:ln>
          <a:solidFill>
            <a:srgbClr val="FFC000"/>
          </a:solidFill>
        </a:ln>
      </dgm:spPr>
      <dgm:t>
        <a:bodyPr/>
        <a:lstStyle/>
        <a:p>
          <a:r>
            <a:rPr lang="ja-JP" altLang="en-US" sz="1400" dirty="0">
              <a:latin typeface="HG丸ｺﾞｼｯｸM-PRO" panose="020F0600000000000000" pitchFamily="50" charset="-128"/>
              <a:ea typeface="HG丸ｺﾞｼｯｸM-PRO" panose="020F0600000000000000" pitchFamily="50" charset="-128"/>
            </a:rPr>
            <a:t>土谷薫先生「女性医師としての過去・現在・未来～私たちは何ができるのか～」</a:t>
          </a:r>
          <a:endParaRPr kumimoji="1" lang="ja-JP" altLang="en-US" sz="1400" dirty="0">
            <a:latin typeface="HG丸ｺﾞｼｯｸM-PRO" panose="020F0600000000000000" pitchFamily="50" charset="-128"/>
            <a:ea typeface="HG丸ｺﾞｼｯｸM-PRO" panose="020F0600000000000000" pitchFamily="50" charset="-128"/>
          </a:endParaRPr>
        </a:p>
      </dgm:t>
    </dgm:pt>
    <dgm:pt modelId="{E19788B8-A37D-4042-A20B-8646E5FD4A75}" type="parTrans" cxnId="{F779D74B-DA64-4EE4-BF15-7459363E52D3}">
      <dgm:prSet/>
      <dgm:spPr/>
      <dgm:t>
        <a:bodyPr/>
        <a:lstStyle/>
        <a:p>
          <a:endParaRPr kumimoji="1" lang="ja-JP" altLang="en-US"/>
        </a:p>
      </dgm:t>
    </dgm:pt>
    <dgm:pt modelId="{A1423B4B-1F92-4D28-AD51-3E6BBD5C4901}" type="sibTrans" cxnId="{F779D74B-DA64-4EE4-BF15-7459363E52D3}">
      <dgm:prSet/>
      <dgm:spPr/>
      <dgm:t>
        <a:bodyPr/>
        <a:lstStyle/>
        <a:p>
          <a:endParaRPr kumimoji="1" lang="ja-JP" altLang="en-US"/>
        </a:p>
      </dgm:t>
    </dgm:pt>
    <dgm:pt modelId="{2E8C29D4-A5A0-4CEB-B9D6-8EF47611FD32}">
      <dgm:prSet custT="1"/>
      <dgm:spPr>
        <a:ln>
          <a:solidFill>
            <a:srgbClr val="0070C0"/>
          </a:solidFill>
        </a:ln>
      </dgm:spPr>
      <dgm:t>
        <a:bodyPr/>
        <a:lstStyle/>
        <a:p>
          <a:r>
            <a:rPr lang="ja-JP" altLang="en-US" sz="1400">
              <a:latin typeface="HG丸ｺﾞｼｯｸM-PRO" panose="020F0600000000000000" pitchFamily="50" charset="-128"/>
              <a:ea typeface="HG丸ｺﾞｼｯｸM-PRO" panose="020F0600000000000000" pitchFamily="50" charset="-128"/>
            </a:rPr>
            <a:t>名越澄子先生「その先を見据えた働き方の選択と支援を考える」</a:t>
          </a:r>
          <a:endParaRPr kumimoji="1" lang="ja-JP" altLang="en-US" sz="1400">
            <a:latin typeface="HG丸ｺﾞｼｯｸM-PRO" panose="020F0600000000000000" pitchFamily="50" charset="-128"/>
            <a:ea typeface="HG丸ｺﾞｼｯｸM-PRO" panose="020F0600000000000000" pitchFamily="50" charset="-128"/>
          </a:endParaRPr>
        </a:p>
      </dgm:t>
    </dgm:pt>
    <dgm:pt modelId="{0A120D33-A8E2-4FCA-9E94-2AC4DD341343}" type="parTrans" cxnId="{726FBF10-8D76-491B-83EB-C425386AEAEE}">
      <dgm:prSet/>
      <dgm:spPr/>
      <dgm:t>
        <a:bodyPr/>
        <a:lstStyle/>
        <a:p>
          <a:endParaRPr kumimoji="1" lang="ja-JP" altLang="en-US"/>
        </a:p>
      </dgm:t>
    </dgm:pt>
    <dgm:pt modelId="{2307C151-6F34-49B6-A448-4B589F263FFC}" type="sibTrans" cxnId="{726FBF10-8D76-491B-83EB-C425386AEAEE}">
      <dgm:prSet/>
      <dgm:spPr/>
      <dgm:t>
        <a:bodyPr/>
        <a:lstStyle/>
        <a:p>
          <a:endParaRPr kumimoji="1" lang="ja-JP" altLang="en-US"/>
        </a:p>
      </dgm:t>
    </dgm:pt>
    <dgm:pt modelId="{84E02C49-4BF6-48BE-A9F4-9EED3ADE20DD}" type="pres">
      <dgm:prSet presAssocID="{C315F038-DDF3-4542-AE0E-EF02991537C8}" presName="linear" presStyleCnt="0">
        <dgm:presLayoutVars>
          <dgm:dir/>
          <dgm:animLvl val="lvl"/>
          <dgm:resizeHandles val="exact"/>
        </dgm:presLayoutVars>
      </dgm:prSet>
      <dgm:spPr/>
    </dgm:pt>
    <dgm:pt modelId="{B894766F-159B-49A9-86E3-9C8D2E040987}" type="pres">
      <dgm:prSet presAssocID="{9675554D-3A4C-47B6-8DC5-0C74E27792C7}" presName="parentLin" presStyleCnt="0"/>
      <dgm:spPr/>
    </dgm:pt>
    <dgm:pt modelId="{0A77C1E7-4803-46B0-918A-7F943E0C7ED8}" type="pres">
      <dgm:prSet presAssocID="{9675554D-3A4C-47B6-8DC5-0C74E27792C7}" presName="parentLeftMargin" presStyleLbl="node1" presStyleIdx="0" presStyleCnt="3"/>
      <dgm:spPr/>
    </dgm:pt>
    <dgm:pt modelId="{E4588AA0-CC59-4DA0-B22F-58FF098198B9}" type="pres">
      <dgm:prSet presAssocID="{9675554D-3A4C-47B6-8DC5-0C74E27792C7}" presName="parentText" presStyleLbl="node1" presStyleIdx="0" presStyleCnt="3">
        <dgm:presLayoutVars>
          <dgm:chMax val="0"/>
          <dgm:bulletEnabled val="1"/>
        </dgm:presLayoutVars>
      </dgm:prSet>
      <dgm:spPr/>
    </dgm:pt>
    <dgm:pt modelId="{DBD671DF-A87F-4D0F-A940-804B26BF8534}" type="pres">
      <dgm:prSet presAssocID="{9675554D-3A4C-47B6-8DC5-0C74E27792C7}" presName="negativeSpace" presStyleCnt="0"/>
      <dgm:spPr/>
    </dgm:pt>
    <dgm:pt modelId="{B9FD664C-6A18-4DB2-AFF6-D78AA041B9DE}" type="pres">
      <dgm:prSet presAssocID="{9675554D-3A4C-47B6-8DC5-0C74E27792C7}" presName="childText" presStyleLbl="conFgAcc1" presStyleIdx="0" presStyleCnt="3">
        <dgm:presLayoutVars>
          <dgm:bulletEnabled val="1"/>
        </dgm:presLayoutVars>
      </dgm:prSet>
      <dgm:spPr/>
    </dgm:pt>
    <dgm:pt modelId="{82D346E5-C92E-45F8-B1B6-897A579B5528}" type="pres">
      <dgm:prSet presAssocID="{1DA59DEF-5D7F-4C6A-8B21-F95BF5CAEEC2}" presName="spaceBetweenRectangles" presStyleCnt="0"/>
      <dgm:spPr/>
    </dgm:pt>
    <dgm:pt modelId="{5A65E0E2-7F65-4AA3-B510-43D6DD47ABC9}" type="pres">
      <dgm:prSet presAssocID="{5A3445D0-D50A-498A-96FC-24D2349B8981}" presName="parentLin" presStyleCnt="0"/>
      <dgm:spPr/>
    </dgm:pt>
    <dgm:pt modelId="{7F53B4E1-A293-4254-BC3B-D541012994C8}" type="pres">
      <dgm:prSet presAssocID="{5A3445D0-D50A-498A-96FC-24D2349B8981}" presName="parentLeftMargin" presStyleLbl="node1" presStyleIdx="0" presStyleCnt="3"/>
      <dgm:spPr/>
    </dgm:pt>
    <dgm:pt modelId="{E1B3D56F-A1CA-4527-A795-4C43B7FF582A}" type="pres">
      <dgm:prSet presAssocID="{5A3445D0-D50A-498A-96FC-24D2349B8981}" presName="parentText" presStyleLbl="node1" presStyleIdx="1" presStyleCnt="3">
        <dgm:presLayoutVars>
          <dgm:chMax val="0"/>
          <dgm:bulletEnabled val="1"/>
        </dgm:presLayoutVars>
      </dgm:prSet>
      <dgm:spPr/>
    </dgm:pt>
    <dgm:pt modelId="{D6528AA4-D40B-4F75-9A0B-17790AF0561E}" type="pres">
      <dgm:prSet presAssocID="{5A3445D0-D50A-498A-96FC-24D2349B8981}" presName="negativeSpace" presStyleCnt="0"/>
      <dgm:spPr/>
    </dgm:pt>
    <dgm:pt modelId="{85E9E001-2327-49CB-993B-9D96CE7E4F13}" type="pres">
      <dgm:prSet presAssocID="{5A3445D0-D50A-498A-96FC-24D2349B8981}" presName="childText" presStyleLbl="conFgAcc1" presStyleIdx="1" presStyleCnt="3">
        <dgm:presLayoutVars>
          <dgm:bulletEnabled val="1"/>
        </dgm:presLayoutVars>
      </dgm:prSet>
      <dgm:spPr/>
    </dgm:pt>
    <dgm:pt modelId="{BC736E05-6697-4FDC-96D6-82C79FE9119E}" type="pres">
      <dgm:prSet presAssocID="{534A031F-FF24-4615-AA96-8F356604DBDA}" presName="spaceBetweenRectangles" presStyleCnt="0"/>
      <dgm:spPr/>
    </dgm:pt>
    <dgm:pt modelId="{51A2D6C7-2DFB-4D4C-B4CB-4D217685956B}" type="pres">
      <dgm:prSet presAssocID="{691B9D50-D504-414D-BB4F-F0E8F53D914A}" presName="parentLin" presStyleCnt="0"/>
      <dgm:spPr/>
    </dgm:pt>
    <dgm:pt modelId="{B9B9721B-54F1-4ED5-AF44-ECBE55768B36}" type="pres">
      <dgm:prSet presAssocID="{691B9D50-D504-414D-BB4F-F0E8F53D914A}" presName="parentLeftMargin" presStyleLbl="node1" presStyleIdx="1" presStyleCnt="3"/>
      <dgm:spPr/>
    </dgm:pt>
    <dgm:pt modelId="{548C3144-4B7B-4EA1-A53E-F1F4AF8DC45B}" type="pres">
      <dgm:prSet presAssocID="{691B9D50-D504-414D-BB4F-F0E8F53D914A}" presName="parentText" presStyleLbl="node1" presStyleIdx="2" presStyleCnt="3">
        <dgm:presLayoutVars>
          <dgm:chMax val="0"/>
          <dgm:bulletEnabled val="1"/>
        </dgm:presLayoutVars>
      </dgm:prSet>
      <dgm:spPr/>
    </dgm:pt>
    <dgm:pt modelId="{EB4155AE-A618-45A3-B3A2-FB37703019F5}" type="pres">
      <dgm:prSet presAssocID="{691B9D50-D504-414D-BB4F-F0E8F53D914A}" presName="negativeSpace" presStyleCnt="0"/>
      <dgm:spPr/>
    </dgm:pt>
    <dgm:pt modelId="{6B255647-27A5-4919-B530-15B916CB1E81}" type="pres">
      <dgm:prSet presAssocID="{691B9D50-D504-414D-BB4F-F0E8F53D914A}" presName="childText" presStyleLbl="conFgAcc1" presStyleIdx="2" presStyleCnt="3">
        <dgm:presLayoutVars>
          <dgm:bulletEnabled val="1"/>
        </dgm:presLayoutVars>
      </dgm:prSet>
      <dgm:spPr/>
    </dgm:pt>
  </dgm:ptLst>
  <dgm:cxnLst>
    <dgm:cxn modelId="{6F80A50E-84CF-4952-8DB1-C0029D20FC27}" srcId="{C315F038-DDF3-4542-AE0E-EF02991537C8}" destId="{5A3445D0-D50A-498A-96FC-24D2349B8981}" srcOrd="1" destOrd="0" parTransId="{60168B29-C37C-4557-8ADD-0607D8F91651}" sibTransId="{534A031F-FF24-4615-AA96-8F356604DBDA}"/>
    <dgm:cxn modelId="{726FBF10-8D76-491B-83EB-C425386AEAEE}" srcId="{691B9D50-D504-414D-BB4F-F0E8F53D914A}" destId="{2E8C29D4-A5A0-4CEB-B9D6-8EF47611FD32}" srcOrd="0" destOrd="0" parTransId="{0A120D33-A8E2-4FCA-9E94-2AC4DD341343}" sibTransId="{2307C151-6F34-49B6-A448-4B589F263FFC}"/>
    <dgm:cxn modelId="{4874B923-D06C-41FC-8AB8-896150B55BF1}" type="presOf" srcId="{691B9D50-D504-414D-BB4F-F0E8F53D914A}" destId="{B9B9721B-54F1-4ED5-AF44-ECBE55768B36}" srcOrd="0" destOrd="0" presId="urn:microsoft.com/office/officeart/2005/8/layout/list1"/>
    <dgm:cxn modelId="{EF49AF2B-FE19-49CD-B728-57FF3BF95754}" type="presOf" srcId="{5A3445D0-D50A-498A-96FC-24D2349B8981}" destId="{7F53B4E1-A293-4254-BC3B-D541012994C8}" srcOrd="0" destOrd="0" presId="urn:microsoft.com/office/officeart/2005/8/layout/list1"/>
    <dgm:cxn modelId="{504B832F-B66E-4139-8B20-4E6E52A11C56}" type="presOf" srcId="{D2F87015-F0FE-4864-9BA3-DA1B51EEADAD}" destId="{85E9E001-2327-49CB-993B-9D96CE7E4F13}" srcOrd="0" destOrd="0" presId="urn:microsoft.com/office/officeart/2005/8/layout/list1"/>
    <dgm:cxn modelId="{B21E9645-E2B2-4123-B93E-73BC419F37B5}" type="presOf" srcId="{C315F038-DDF3-4542-AE0E-EF02991537C8}" destId="{84E02C49-4BF6-48BE-A9F4-9EED3ADE20DD}" srcOrd="0" destOrd="0" presId="urn:microsoft.com/office/officeart/2005/8/layout/list1"/>
    <dgm:cxn modelId="{A3838F4A-4ABB-46F9-80A5-B3FD6FCCAB0C}" type="presOf" srcId="{9675554D-3A4C-47B6-8DC5-0C74E27792C7}" destId="{E4588AA0-CC59-4DA0-B22F-58FF098198B9}" srcOrd="1" destOrd="0" presId="urn:microsoft.com/office/officeart/2005/8/layout/list1"/>
    <dgm:cxn modelId="{F779D74B-DA64-4EE4-BF15-7459363E52D3}" srcId="{5A3445D0-D50A-498A-96FC-24D2349B8981}" destId="{D2F87015-F0FE-4864-9BA3-DA1B51EEADAD}" srcOrd="0" destOrd="0" parTransId="{E19788B8-A37D-4042-A20B-8646E5FD4A75}" sibTransId="{A1423B4B-1F92-4D28-AD51-3E6BBD5C4901}"/>
    <dgm:cxn modelId="{C89F5E67-9229-44EF-8068-E723B30B900B}" srcId="{C315F038-DDF3-4542-AE0E-EF02991537C8}" destId="{9675554D-3A4C-47B6-8DC5-0C74E27792C7}" srcOrd="0" destOrd="0" parTransId="{9AA8250E-E4A4-4F76-BE9A-0C22DBD0C399}" sibTransId="{1DA59DEF-5D7F-4C6A-8B21-F95BF5CAEEC2}"/>
    <dgm:cxn modelId="{7853569B-6349-41A7-B1D3-741F1E19DD6A}" type="presOf" srcId="{9675554D-3A4C-47B6-8DC5-0C74E27792C7}" destId="{0A77C1E7-4803-46B0-918A-7F943E0C7ED8}" srcOrd="0" destOrd="0" presId="urn:microsoft.com/office/officeart/2005/8/layout/list1"/>
    <dgm:cxn modelId="{FA9CDBB4-B671-4B23-89F2-D752F4C87055}" type="presOf" srcId="{2E8C29D4-A5A0-4CEB-B9D6-8EF47611FD32}" destId="{6B255647-27A5-4919-B530-15B916CB1E81}" srcOrd="0" destOrd="0" presId="urn:microsoft.com/office/officeart/2005/8/layout/list1"/>
    <dgm:cxn modelId="{17A5FCB9-97B8-426A-B60E-EDCAA5BAD3A8}" srcId="{C315F038-DDF3-4542-AE0E-EF02991537C8}" destId="{691B9D50-D504-414D-BB4F-F0E8F53D914A}" srcOrd="2" destOrd="0" parTransId="{3CD07535-2F54-4A8E-8FC4-31968C0ACA6B}" sibTransId="{BBB1F364-9428-48BB-BE0B-249E2C32A3E0}"/>
    <dgm:cxn modelId="{E7EBEFC4-03D1-4C69-9757-F154755407F2}" type="presOf" srcId="{13521A9C-7969-4861-80D8-A748EB2A0777}" destId="{B9FD664C-6A18-4DB2-AFF6-D78AA041B9DE}" srcOrd="0" destOrd="0" presId="urn:microsoft.com/office/officeart/2005/8/layout/list1"/>
    <dgm:cxn modelId="{5A9B83D0-ECEF-4099-8F35-3B485D9E21B0}" type="presOf" srcId="{5A3445D0-D50A-498A-96FC-24D2349B8981}" destId="{E1B3D56F-A1CA-4527-A795-4C43B7FF582A}" srcOrd="1" destOrd="0" presId="urn:microsoft.com/office/officeart/2005/8/layout/list1"/>
    <dgm:cxn modelId="{B40AE9D6-9941-4971-8E32-D7EFBE3B85BA}" type="presOf" srcId="{691B9D50-D504-414D-BB4F-F0E8F53D914A}" destId="{548C3144-4B7B-4EA1-A53E-F1F4AF8DC45B}" srcOrd="1" destOrd="0" presId="urn:microsoft.com/office/officeart/2005/8/layout/list1"/>
    <dgm:cxn modelId="{D1D29DFF-52B7-475A-BE86-A611C0DDE781}" srcId="{9675554D-3A4C-47B6-8DC5-0C74E27792C7}" destId="{13521A9C-7969-4861-80D8-A748EB2A0777}" srcOrd="0" destOrd="0" parTransId="{F384EDC3-8E05-41A2-A2C6-40CEF5636B6F}" sibTransId="{A2FE37B3-73CE-4CBF-86B1-6241BD031545}"/>
    <dgm:cxn modelId="{DCACB432-64B9-469E-8E6A-951E557B429F}" type="presParOf" srcId="{84E02C49-4BF6-48BE-A9F4-9EED3ADE20DD}" destId="{B894766F-159B-49A9-86E3-9C8D2E040987}" srcOrd="0" destOrd="0" presId="urn:microsoft.com/office/officeart/2005/8/layout/list1"/>
    <dgm:cxn modelId="{0979616E-D099-458A-9B3C-63E948DB472D}" type="presParOf" srcId="{B894766F-159B-49A9-86E3-9C8D2E040987}" destId="{0A77C1E7-4803-46B0-918A-7F943E0C7ED8}" srcOrd="0" destOrd="0" presId="urn:microsoft.com/office/officeart/2005/8/layout/list1"/>
    <dgm:cxn modelId="{97AEE3E9-02CE-4730-8942-B34D5978AC9E}" type="presParOf" srcId="{B894766F-159B-49A9-86E3-9C8D2E040987}" destId="{E4588AA0-CC59-4DA0-B22F-58FF098198B9}" srcOrd="1" destOrd="0" presId="urn:microsoft.com/office/officeart/2005/8/layout/list1"/>
    <dgm:cxn modelId="{1976437D-AD40-4310-B713-C4510449E1F1}" type="presParOf" srcId="{84E02C49-4BF6-48BE-A9F4-9EED3ADE20DD}" destId="{DBD671DF-A87F-4D0F-A940-804B26BF8534}" srcOrd="1" destOrd="0" presId="urn:microsoft.com/office/officeart/2005/8/layout/list1"/>
    <dgm:cxn modelId="{A629131E-82A2-4547-988C-C1551C3DAEE1}" type="presParOf" srcId="{84E02C49-4BF6-48BE-A9F4-9EED3ADE20DD}" destId="{B9FD664C-6A18-4DB2-AFF6-D78AA041B9DE}" srcOrd="2" destOrd="0" presId="urn:microsoft.com/office/officeart/2005/8/layout/list1"/>
    <dgm:cxn modelId="{B586DB81-4753-4A30-A19C-9A17A335F490}" type="presParOf" srcId="{84E02C49-4BF6-48BE-A9F4-9EED3ADE20DD}" destId="{82D346E5-C92E-45F8-B1B6-897A579B5528}" srcOrd="3" destOrd="0" presId="urn:microsoft.com/office/officeart/2005/8/layout/list1"/>
    <dgm:cxn modelId="{B23B09F0-1FCF-4086-AEE5-FAF4CF3A5231}" type="presParOf" srcId="{84E02C49-4BF6-48BE-A9F4-9EED3ADE20DD}" destId="{5A65E0E2-7F65-4AA3-B510-43D6DD47ABC9}" srcOrd="4" destOrd="0" presId="urn:microsoft.com/office/officeart/2005/8/layout/list1"/>
    <dgm:cxn modelId="{E45586F5-9DCF-42E2-8165-C45D5E6FCB77}" type="presParOf" srcId="{5A65E0E2-7F65-4AA3-B510-43D6DD47ABC9}" destId="{7F53B4E1-A293-4254-BC3B-D541012994C8}" srcOrd="0" destOrd="0" presId="urn:microsoft.com/office/officeart/2005/8/layout/list1"/>
    <dgm:cxn modelId="{E0A40865-EA23-4280-B5AC-D0F07FEB43C6}" type="presParOf" srcId="{5A65E0E2-7F65-4AA3-B510-43D6DD47ABC9}" destId="{E1B3D56F-A1CA-4527-A795-4C43B7FF582A}" srcOrd="1" destOrd="0" presId="urn:microsoft.com/office/officeart/2005/8/layout/list1"/>
    <dgm:cxn modelId="{B31199C1-6E31-47A8-B077-1FE6E571DE65}" type="presParOf" srcId="{84E02C49-4BF6-48BE-A9F4-9EED3ADE20DD}" destId="{D6528AA4-D40B-4F75-9A0B-17790AF0561E}" srcOrd="5" destOrd="0" presId="urn:microsoft.com/office/officeart/2005/8/layout/list1"/>
    <dgm:cxn modelId="{8B8A0809-47ED-48D8-97CF-8D0F1CE53CD4}" type="presParOf" srcId="{84E02C49-4BF6-48BE-A9F4-9EED3ADE20DD}" destId="{85E9E001-2327-49CB-993B-9D96CE7E4F13}" srcOrd="6" destOrd="0" presId="urn:microsoft.com/office/officeart/2005/8/layout/list1"/>
    <dgm:cxn modelId="{435EA4B7-CBF6-447F-B282-C5844A856E9A}" type="presParOf" srcId="{84E02C49-4BF6-48BE-A9F4-9EED3ADE20DD}" destId="{BC736E05-6697-4FDC-96D6-82C79FE9119E}" srcOrd="7" destOrd="0" presId="urn:microsoft.com/office/officeart/2005/8/layout/list1"/>
    <dgm:cxn modelId="{1E497AE7-7082-4862-B36B-C760854B9D5B}" type="presParOf" srcId="{84E02C49-4BF6-48BE-A9F4-9EED3ADE20DD}" destId="{51A2D6C7-2DFB-4D4C-B4CB-4D217685956B}" srcOrd="8" destOrd="0" presId="urn:microsoft.com/office/officeart/2005/8/layout/list1"/>
    <dgm:cxn modelId="{89101185-03F5-455C-9AA0-A4F3B6F550ED}" type="presParOf" srcId="{51A2D6C7-2DFB-4D4C-B4CB-4D217685956B}" destId="{B9B9721B-54F1-4ED5-AF44-ECBE55768B36}" srcOrd="0" destOrd="0" presId="urn:microsoft.com/office/officeart/2005/8/layout/list1"/>
    <dgm:cxn modelId="{8485BD56-688F-4477-8080-DCD087C06B8A}" type="presParOf" srcId="{51A2D6C7-2DFB-4D4C-B4CB-4D217685956B}" destId="{548C3144-4B7B-4EA1-A53E-F1F4AF8DC45B}" srcOrd="1" destOrd="0" presId="urn:microsoft.com/office/officeart/2005/8/layout/list1"/>
    <dgm:cxn modelId="{4C24835D-6766-4D0A-8B43-30A5C8908534}" type="presParOf" srcId="{84E02C49-4BF6-48BE-A9F4-9EED3ADE20DD}" destId="{EB4155AE-A618-45A3-B3A2-FB37703019F5}" srcOrd="9" destOrd="0" presId="urn:microsoft.com/office/officeart/2005/8/layout/list1"/>
    <dgm:cxn modelId="{A7B9B1C8-E17E-44E8-9D52-EF3150C61A57}" type="presParOf" srcId="{84E02C49-4BF6-48BE-A9F4-9EED3ADE20DD}" destId="{6B255647-27A5-4919-B530-15B916CB1E8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315F038-DDF3-4542-AE0E-EF02991537C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kumimoji="1" lang="ja-JP" altLang="en-US"/>
        </a:p>
      </dgm:t>
    </dgm:pt>
    <dgm:pt modelId="{9675554D-3A4C-47B6-8DC5-0C74E27792C7}">
      <dgm:prSet phldrT="[テキスト]" custT="1"/>
      <dgm:spPr>
        <a:solidFill>
          <a:srgbClr val="7030A0"/>
        </a:solidFill>
      </dgm:spPr>
      <dgm:t>
        <a:bodyPr/>
        <a:lstStyle/>
        <a:p>
          <a:r>
            <a:rPr lang="en-US" sz="2400" dirty="0">
              <a:latin typeface="HG丸ｺﾞｼｯｸM-PRO" panose="020F0600000000000000" pitchFamily="50" charset="-128"/>
              <a:ea typeface="HG丸ｺﾞｼｯｸM-PRO" panose="020F0600000000000000" pitchFamily="50" charset="-128"/>
            </a:rPr>
            <a:t>2021</a:t>
          </a:r>
          <a:r>
            <a:rPr lang="ja-JP" sz="2400" dirty="0">
              <a:latin typeface="HG丸ｺﾞｼｯｸM-PRO" panose="020F0600000000000000" pitchFamily="50" charset="-128"/>
              <a:ea typeface="HG丸ｺﾞｼｯｸM-PRO" panose="020F0600000000000000" pitchFamily="50" charset="-128"/>
            </a:rPr>
            <a:t>年</a:t>
          </a:r>
          <a:r>
            <a:rPr lang="en-US" sz="2400" dirty="0">
              <a:latin typeface="HG丸ｺﾞｼｯｸM-PRO" panose="020F0600000000000000" pitchFamily="50" charset="-128"/>
              <a:ea typeface="HG丸ｺﾞｼｯｸM-PRO" panose="020F0600000000000000" pitchFamily="50" charset="-128"/>
            </a:rPr>
            <a:t>4</a:t>
          </a:r>
          <a:r>
            <a:rPr lang="ja-JP" sz="2400" dirty="0">
              <a:latin typeface="HG丸ｺﾞｼｯｸM-PRO" panose="020F0600000000000000" pitchFamily="50" charset="-128"/>
              <a:ea typeface="HG丸ｺﾞｼｯｸM-PRO" panose="020F0600000000000000" pitchFamily="50" charset="-128"/>
            </a:rPr>
            <a:t>月　第</a:t>
          </a:r>
          <a:r>
            <a:rPr lang="en-US" sz="2400" dirty="0">
              <a:latin typeface="HG丸ｺﾞｼｯｸM-PRO" panose="020F0600000000000000" pitchFamily="50" charset="-128"/>
              <a:ea typeface="HG丸ｺﾞｼｯｸM-PRO" panose="020F0600000000000000" pitchFamily="50" charset="-128"/>
            </a:rPr>
            <a:t>107</a:t>
          </a:r>
          <a:r>
            <a:rPr lang="ja-JP" sz="2400" dirty="0">
              <a:latin typeface="HG丸ｺﾞｼｯｸM-PRO" panose="020F0600000000000000" pitchFamily="50" charset="-128"/>
              <a:ea typeface="HG丸ｺﾞｼｯｸM-PRO" panose="020F0600000000000000" pitchFamily="50" charset="-128"/>
            </a:rPr>
            <a:t>回日本消化器病学会総会キャリア支援委員会企画</a:t>
          </a:r>
        </a:p>
        <a:p>
          <a:r>
            <a:rPr lang="ja-JP" sz="2400" dirty="0">
              <a:latin typeface="HG丸ｺﾞｼｯｸM-PRO" panose="020F0600000000000000" pitchFamily="50" charset="-128"/>
              <a:ea typeface="HG丸ｺﾞｼｯｸM-PRO" panose="020F0600000000000000" pitchFamily="50" charset="-128"/>
            </a:rPr>
            <a:t>「私の研究テーマとキャリアアップ」</a:t>
          </a:r>
          <a:endParaRPr kumimoji="1" lang="ja-JP" altLang="en-US" sz="2400" dirty="0">
            <a:latin typeface="HG丸ｺﾞｼｯｸM-PRO" panose="020F0600000000000000" pitchFamily="50" charset="-128"/>
            <a:ea typeface="HG丸ｺﾞｼｯｸM-PRO" panose="020F0600000000000000" pitchFamily="50" charset="-128"/>
          </a:endParaRPr>
        </a:p>
      </dgm:t>
    </dgm:pt>
    <dgm:pt modelId="{9AA8250E-E4A4-4F76-BE9A-0C22DBD0C399}" type="parTrans" cxnId="{C89F5E67-9229-44EF-8068-E723B30B900B}">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1DA59DEF-5D7F-4C6A-8B21-F95BF5CAEEC2}" type="sibTrans" cxnId="{C89F5E67-9229-44EF-8068-E723B30B900B}">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5A3445D0-D50A-498A-96FC-24D2349B8981}">
      <dgm:prSet phldrT="[テキスト]" custT="1"/>
      <dgm:spPr>
        <a:solidFill>
          <a:srgbClr val="00B050"/>
        </a:solidFill>
      </dgm:spPr>
      <dgm:t>
        <a:bodyPr/>
        <a:lstStyle/>
        <a:p>
          <a:r>
            <a:rPr lang="en-US" sz="2400" dirty="0">
              <a:latin typeface="HG丸ｺﾞｼｯｸM-PRO" panose="020F0600000000000000" pitchFamily="50" charset="-128"/>
              <a:ea typeface="HG丸ｺﾞｼｯｸM-PRO" panose="020F0600000000000000" pitchFamily="50" charset="-128"/>
            </a:rPr>
            <a:t>2022</a:t>
          </a:r>
          <a:r>
            <a:rPr lang="ja-JP" sz="2400" dirty="0">
              <a:latin typeface="HG丸ｺﾞｼｯｸM-PRO" panose="020F0600000000000000" pitchFamily="50" charset="-128"/>
              <a:ea typeface="HG丸ｺﾞｼｯｸM-PRO" panose="020F0600000000000000" pitchFamily="50" charset="-128"/>
            </a:rPr>
            <a:t>年</a:t>
          </a:r>
          <a:r>
            <a:rPr lang="en-US" sz="2400" dirty="0">
              <a:latin typeface="HG丸ｺﾞｼｯｸM-PRO" panose="020F0600000000000000" pitchFamily="50" charset="-128"/>
              <a:ea typeface="HG丸ｺﾞｼｯｸM-PRO" panose="020F0600000000000000" pitchFamily="50" charset="-128"/>
            </a:rPr>
            <a:t>4</a:t>
          </a:r>
          <a:r>
            <a:rPr lang="ja-JP" sz="2400" dirty="0">
              <a:latin typeface="HG丸ｺﾞｼｯｸM-PRO" panose="020F0600000000000000" pitchFamily="50" charset="-128"/>
              <a:ea typeface="HG丸ｺﾞｼｯｸM-PRO" panose="020F0600000000000000" pitchFamily="50" charset="-128"/>
            </a:rPr>
            <a:t>月　第</a:t>
          </a:r>
          <a:r>
            <a:rPr lang="en-US" sz="2400" dirty="0">
              <a:latin typeface="HG丸ｺﾞｼｯｸM-PRO" panose="020F0600000000000000" pitchFamily="50" charset="-128"/>
              <a:ea typeface="HG丸ｺﾞｼｯｸM-PRO" panose="020F0600000000000000" pitchFamily="50" charset="-128"/>
            </a:rPr>
            <a:t>108</a:t>
          </a:r>
          <a:r>
            <a:rPr lang="ja-JP" sz="2400" dirty="0">
              <a:latin typeface="HG丸ｺﾞｼｯｸM-PRO" panose="020F0600000000000000" pitchFamily="50" charset="-128"/>
              <a:ea typeface="HG丸ｺﾞｼｯｸM-PRO" panose="020F0600000000000000" pitchFamily="50" charset="-128"/>
            </a:rPr>
            <a:t>回日本消化器病学会総会キャリア支援委員会企画</a:t>
          </a:r>
        </a:p>
        <a:p>
          <a:r>
            <a:rPr lang="ja-JP" sz="2400" dirty="0">
              <a:latin typeface="HG丸ｺﾞｼｯｸM-PRO" panose="020F0600000000000000" pitchFamily="50" charset="-128"/>
              <a:ea typeface="HG丸ｺﾞｼｯｸM-PRO" panose="020F0600000000000000" pitchFamily="50" charset="-128"/>
            </a:rPr>
            <a:t>「消化器科女性医師の多様性とそのキャリアプラン実現に向けた環境づくり」</a:t>
          </a:r>
          <a:endParaRPr kumimoji="1" lang="ja-JP" altLang="en-US" sz="2400" dirty="0">
            <a:latin typeface="HG丸ｺﾞｼｯｸM-PRO" panose="020F0600000000000000" pitchFamily="50" charset="-128"/>
            <a:ea typeface="HG丸ｺﾞｼｯｸM-PRO" panose="020F0600000000000000" pitchFamily="50" charset="-128"/>
          </a:endParaRPr>
        </a:p>
      </dgm:t>
    </dgm:pt>
    <dgm:pt modelId="{60168B29-C37C-4557-8ADD-0607D8F91651}" type="parTrans" cxnId="{6F80A50E-84CF-4952-8DB1-C0029D20FC27}">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534A031F-FF24-4615-AA96-8F356604DBDA}" type="sibTrans" cxnId="{6F80A50E-84CF-4952-8DB1-C0029D20FC27}">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13521A9C-7969-4861-80D8-A748EB2A0777}">
      <dgm:prSet custT="1"/>
      <dgm:spPr>
        <a:ln>
          <a:solidFill>
            <a:srgbClr val="7030A0"/>
          </a:solidFill>
        </a:ln>
      </dgm:spPr>
      <dgm:t>
        <a:bodyPr/>
        <a:lstStyle/>
        <a:p>
          <a:r>
            <a:rPr lang="ja-JP" sz="1600" dirty="0">
              <a:latin typeface="HG丸ｺﾞｼｯｸM-PRO" panose="020F0600000000000000" pitchFamily="50" charset="-128"/>
              <a:ea typeface="HG丸ｺﾞｼｯｸM-PRO" panose="020F0600000000000000" pitchFamily="50" charset="-128"/>
            </a:rPr>
            <a:t>川原聖佳子先生「地域中核病院での魅力ある大腸癌治療を目指して」</a:t>
          </a:r>
          <a:endParaRPr kumimoji="1" lang="ja-JP" altLang="en-US" sz="1600" dirty="0">
            <a:latin typeface="HG丸ｺﾞｼｯｸM-PRO" panose="020F0600000000000000" pitchFamily="50" charset="-128"/>
            <a:ea typeface="HG丸ｺﾞｼｯｸM-PRO" panose="020F0600000000000000" pitchFamily="50" charset="-128"/>
          </a:endParaRPr>
        </a:p>
      </dgm:t>
    </dgm:pt>
    <dgm:pt modelId="{F384EDC3-8E05-41A2-A2C6-40CEF5636B6F}" type="parTrans" cxnId="{D1D29DFF-52B7-475A-BE86-A611C0DDE781}">
      <dgm:prSet/>
      <dgm:spPr/>
      <dgm:t>
        <a:bodyPr/>
        <a:lstStyle/>
        <a:p>
          <a:endParaRPr kumimoji="1" lang="ja-JP" altLang="en-US"/>
        </a:p>
      </dgm:t>
    </dgm:pt>
    <dgm:pt modelId="{A2FE37B3-73CE-4CBF-86B1-6241BD031545}" type="sibTrans" cxnId="{D1D29DFF-52B7-475A-BE86-A611C0DDE781}">
      <dgm:prSet/>
      <dgm:spPr/>
      <dgm:t>
        <a:bodyPr/>
        <a:lstStyle/>
        <a:p>
          <a:endParaRPr kumimoji="1" lang="ja-JP" altLang="en-US"/>
        </a:p>
      </dgm:t>
    </dgm:pt>
    <dgm:pt modelId="{D2F87015-F0FE-4864-9BA3-DA1B51EEADAD}">
      <dgm:prSet custT="1"/>
      <dgm:spPr>
        <a:ln>
          <a:solidFill>
            <a:srgbClr val="00B050"/>
          </a:solidFill>
        </a:ln>
      </dgm:spPr>
      <dgm:t>
        <a:bodyPr/>
        <a:lstStyle/>
        <a:p>
          <a:r>
            <a:rPr lang="ja-JP" sz="1600" dirty="0">
              <a:latin typeface="HG丸ｺﾞｼｯｸM-PRO" panose="020F0600000000000000" pitchFamily="50" charset="-128"/>
              <a:ea typeface="HG丸ｺﾞｼｯｸM-PRO" panose="020F0600000000000000" pitchFamily="50" charset="-128"/>
            </a:rPr>
            <a:t>佐野知江先生「女性医師にとって、消化器内科は働きやすい診療科なのだろうか。</a:t>
          </a:r>
          <a:r>
            <a:rPr lang="ja-JP" altLang="en-US" sz="1600" dirty="0">
              <a:latin typeface="HG丸ｺﾞｼｯｸM-PRO" panose="020F0600000000000000" pitchFamily="50" charset="-128"/>
              <a:ea typeface="HG丸ｺﾞｼｯｸM-PRO" panose="020F0600000000000000" pitchFamily="50" charset="-128"/>
            </a:rPr>
            <a:t>～女性医師の多様な働き方とチーム制導入の実態調査～」</a:t>
          </a:r>
          <a:endParaRPr kumimoji="1" lang="ja-JP" altLang="en-US" sz="1600" dirty="0">
            <a:latin typeface="HG丸ｺﾞｼｯｸM-PRO" panose="020F0600000000000000" pitchFamily="50" charset="-128"/>
            <a:ea typeface="HG丸ｺﾞｼｯｸM-PRO" panose="020F0600000000000000" pitchFamily="50" charset="-128"/>
          </a:endParaRPr>
        </a:p>
      </dgm:t>
    </dgm:pt>
    <dgm:pt modelId="{E19788B8-A37D-4042-A20B-8646E5FD4A75}" type="parTrans" cxnId="{F779D74B-DA64-4EE4-BF15-7459363E52D3}">
      <dgm:prSet/>
      <dgm:spPr/>
      <dgm:t>
        <a:bodyPr/>
        <a:lstStyle/>
        <a:p>
          <a:endParaRPr kumimoji="1" lang="ja-JP" altLang="en-US"/>
        </a:p>
      </dgm:t>
    </dgm:pt>
    <dgm:pt modelId="{A1423B4B-1F92-4D28-AD51-3E6BBD5C4901}" type="sibTrans" cxnId="{F779D74B-DA64-4EE4-BF15-7459363E52D3}">
      <dgm:prSet/>
      <dgm:spPr/>
      <dgm:t>
        <a:bodyPr/>
        <a:lstStyle/>
        <a:p>
          <a:endParaRPr kumimoji="1" lang="ja-JP" altLang="en-US"/>
        </a:p>
      </dgm:t>
    </dgm:pt>
    <dgm:pt modelId="{84E02C49-4BF6-48BE-A9F4-9EED3ADE20DD}" type="pres">
      <dgm:prSet presAssocID="{C315F038-DDF3-4542-AE0E-EF02991537C8}" presName="linear" presStyleCnt="0">
        <dgm:presLayoutVars>
          <dgm:dir/>
          <dgm:animLvl val="lvl"/>
          <dgm:resizeHandles val="exact"/>
        </dgm:presLayoutVars>
      </dgm:prSet>
      <dgm:spPr/>
    </dgm:pt>
    <dgm:pt modelId="{B894766F-159B-49A9-86E3-9C8D2E040987}" type="pres">
      <dgm:prSet presAssocID="{9675554D-3A4C-47B6-8DC5-0C74E27792C7}" presName="parentLin" presStyleCnt="0"/>
      <dgm:spPr/>
    </dgm:pt>
    <dgm:pt modelId="{0A77C1E7-4803-46B0-918A-7F943E0C7ED8}" type="pres">
      <dgm:prSet presAssocID="{9675554D-3A4C-47B6-8DC5-0C74E27792C7}" presName="parentLeftMargin" presStyleLbl="node1" presStyleIdx="0" presStyleCnt="2"/>
      <dgm:spPr/>
    </dgm:pt>
    <dgm:pt modelId="{E4588AA0-CC59-4DA0-B22F-58FF098198B9}" type="pres">
      <dgm:prSet presAssocID="{9675554D-3A4C-47B6-8DC5-0C74E27792C7}" presName="parentText" presStyleLbl="node1" presStyleIdx="0" presStyleCnt="2">
        <dgm:presLayoutVars>
          <dgm:chMax val="0"/>
          <dgm:bulletEnabled val="1"/>
        </dgm:presLayoutVars>
      </dgm:prSet>
      <dgm:spPr/>
    </dgm:pt>
    <dgm:pt modelId="{DBD671DF-A87F-4D0F-A940-804B26BF8534}" type="pres">
      <dgm:prSet presAssocID="{9675554D-3A4C-47B6-8DC5-0C74E27792C7}" presName="negativeSpace" presStyleCnt="0"/>
      <dgm:spPr/>
    </dgm:pt>
    <dgm:pt modelId="{B9FD664C-6A18-4DB2-AFF6-D78AA041B9DE}" type="pres">
      <dgm:prSet presAssocID="{9675554D-3A4C-47B6-8DC5-0C74E27792C7}" presName="childText" presStyleLbl="conFgAcc1" presStyleIdx="0" presStyleCnt="2" custLinFactNeighborX="5" custLinFactNeighborY="-9206">
        <dgm:presLayoutVars>
          <dgm:bulletEnabled val="1"/>
        </dgm:presLayoutVars>
      </dgm:prSet>
      <dgm:spPr/>
    </dgm:pt>
    <dgm:pt modelId="{82D346E5-C92E-45F8-B1B6-897A579B5528}" type="pres">
      <dgm:prSet presAssocID="{1DA59DEF-5D7F-4C6A-8B21-F95BF5CAEEC2}" presName="spaceBetweenRectangles" presStyleCnt="0"/>
      <dgm:spPr/>
    </dgm:pt>
    <dgm:pt modelId="{5A65E0E2-7F65-4AA3-B510-43D6DD47ABC9}" type="pres">
      <dgm:prSet presAssocID="{5A3445D0-D50A-498A-96FC-24D2349B8981}" presName="parentLin" presStyleCnt="0"/>
      <dgm:spPr/>
    </dgm:pt>
    <dgm:pt modelId="{7F53B4E1-A293-4254-BC3B-D541012994C8}" type="pres">
      <dgm:prSet presAssocID="{5A3445D0-D50A-498A-96FC-24D2349B8981}" presName="parentLeftMargin" presStyleLbl="node1" presStyleIdx="0" presStyleCnt="2"/>
      <dgm:spPr/>
    </dgm:pt>
    <dgm:pt modelId="{E1B3D56F-A1CA-4527-A795-4C43B7FF582A}" type="pres">
      <dgm:prSet presAssocID="{5A3445D0-D50A-498A-96FC-24D2349B8981}" presName="parentText" presStyleLbl="node1" presStyleIdx="1" presStyleCnt="2" custScaleX="105363">
        <dgm:presLayoutVars>
          <dgm:chMax val="0"/>
          <dgm:bulletEnabled val="1"/>
        </dgm:presLayoutVars>
      </dgm:prSet>
      <dgm:spPr/>
    </dgm:pt>
    <dgm:pt modelId="{D6528AA4-D40B-4F75-9A0B-17790AF0561E}" type="pres">
      <dgm:prSet presAssocID="{5A3445D0-D50A-498A-96FC-24D2349B8981}" presName="negativeSpace" presStyleCnt="0"/>
      <dgm:spPr/>
    </dgm:pt>
    <dgm:pt modelId="{85E9E001-2327-49CB-993B-9D96CE7E4F13}" type="pres">
      <dgm:prSet presAssocID="{5A3445D0-D50A-498A-96FC-24D2349B8981}" presName="childText" presStyleLbl="conFgAcc1" presStyleIdx="1" presStyleCnt="2" custLinFactNeighborX="0" custLinFactNeighborY="-5613">
        <dgm:presLayoutVars>
          <dgm:bulletEnabled val="1"/>
        </dgm:presLayoutVars>
      </dgm:prSet>
      <dgm:spPr/>
    </dgm:pt>
  </dgm:ptLst>
  <dgm:cxnLst>
    <dgm:cxn modelId="{2F88DA0C-1584-4540-B034-2A67271D9572}" type="presOf" srcId="{5A3445D0-D50A-498A-96FC-24D2349B8981}" destId="{7F53B4E1-A293-4254-BC3B-D541012994C8}" srcOrd="0" destOrd="0" presId="urn:microsoft.com/office/officeart/2005/8/layout/list1"/>
    <dgm:cxn modelId="{6F80A50E-84CF-4952-8DB1-C0029D20FC27}" srcId="{C315F038-DDF3-4542-AE0E-EF02991537C8}" destId="{5A3445D0-D50A-498A-96FC-24D2349B8981}" srcOrd="1" destOrd="0" parTransId="{60168B29-C37C-4557-8ADD-0607D8F91651}" sibTransId="{534A031F-FF24-4615-AA96-8F356604DBDA}"/>
    <dgm:cxn modelId="{4978FC26-D5D6-41D5-AD04-1856746F2D24}" type="presOf" srcId="{9675554D-3A4C-47B6-8DC5-0C74E27792C7}" destId="{0A77C1E7-4803-46B0-918A-7F943E0C7ED8}" srcOrd="0" destOrd="0" presId="urn:microsoft.com/office/officeart/2005/8/layout/list1"/>
    <dgm:cxn modelId="{C3867534-F2FD-4C96-AD1C-DB392213F8D7}" type="presOf" srcId="{13521A9C-7969-4861-80D8-A748EB2A0777}" destId="{B9FD664C-6A18-4DB2-AFF6-D78AA041B9DE}" srcOrd="0" destOrd="0" presId="urn:microsoft.com/office/officeart/2005/8/layout/list1"/>
    <dgm:cxn modelId="{976B063A-EB57-4589-A968-7500CD3CBB3E}" type="presOf" srcId="{5A3445D0-D50A-498A-96FC-24D2349B8981}" destId="{E1B3D56F-A1CA-4527-A795-4C43B7FF582A}" srcOrd="1" destOrd="0" presId="urn:microsoft.com/office/officeart/2005/8/layout/list1"/>
    <dgm:cxn modelId="{F779D74B-DA64-4EE4-BF15-7459363E52D3}" srcId="{5A3445D0-D50A-498A-96FC-24D2349B8981}" destId="{D2F87015-F0FE-4864-9BA3-DA1B51EEADAD}" srcOrd="0" destOrd="0" parTransId="{E19788B8-A37D-4042-A20B-8646E5FD4A75}" sibTransId="{A1423B4B-1F92-4D28-AD51-3E6BBD5C4901}"/>
    <dgm:cxn modelId="{073D4F51-AE67-4E17-9180-F85BADDD8B48}" type="presOf" srcId="{9675554D-3A4C-47B6-8DC5-0C74E27792C7}" destId="{E4588AA0-CC59-4DA0-B22F-58FF098198B9}" srcOrd="1" destOrd="0" presId="urn:microsoft.com/office/officeart/2005/8/layout/list1"/>
    <dgm:cxn modelId="{30298954-C343-4E3A-A8EC-CBB518C627E8}" type="presOf" srcId="{C315F038-DDF3-4542-AE0E-EF02991537C8}" destId="{84E02C49-4BF6-48BE-A9F4-9EED3ADE20DD}" srcOrd="0" destOrd="0" presId="urn:microsoft.com/office/officeart/2005/8/layout/list1"/>
    <dgm:cxn modelId="{C89F5E67-9229-44EF-8068-E723B30B900B}" srcId="{C315F038-DDF3-4542-AE0E-EF02991537C8}" destId="{9675554D-3A4C-47B6-8DC5-0C74E27792C7}" srcOrd="0" destOrd="0" parTransId="{9AA8250E-E4A4-4F76-BE9A-0C22DBD0C399}" sibTransId="{1DA59DEF-5D7F-4C6A-8B21-F95BF5CAEEC2}"/>
    <dgm:cxn modelId="{1671E4D5-B35B-421F-8B40-5829F002202E}" type="presOf" srcId="{D2F87015-F0FE-4864-9BA3-DA1B51EEADAD}" destId="{85E9E001-2327-49CB-993B-9D96CE7E4F13}" srcOrd="0" destOrd="0" presId="urn:microsoft.com/office/officeart/2005/8/layout/list1"/>
    <dgm:cxn modelId="{D1D29DFF-52B7-475A-BE86-A611C0DDE781}" srcId="{9675554D-3A4C-47B6-8DC5-0C74E27792C7}" destId="{13521A9C-7969-4861-80D8-A748EB2A0777}" srcOrd="0" destOrd="0" parTransId="{F384EDC3-8E05-41A2-A2C6-40CEF5636B6F}" sibTransId="{A2FE37B3-73CE-4CBF-86B1-6241BD031545}"/>
    <dgm:cxn modelId="{F52CC230-C4BF-4C4A-81AB-0A50A8523DAB}" type="presParOf" srcId="{84E02C49-4BF6-48BE-A9F4-9EED3ADE20DD}" destId="{B894766F-159B-49A9-86E3-9C8D2E040987}" srcOrd="0" destOrd="0" presId="urn:microsoft.com/office/officeart/2005/8/layout/list1"/>
    <dgm:cxn modelId="{974E5457-1811-475F-A81E-AD906C43335F}" type="presParOf" srcId="{B894766F-159B-49A9-86E3-9C8D2E040987}" destId="{0A77C1E7-4803-46B0-918A-7F943E0C7ED8}" srcOrd="0" destOrd="0" presId="urn:microsoft.com/office/officeart/2005/8/layout/list1"/>
    <dgm:cxn modelId="{4FA1042E-1911-4452-950D-2DE17C1A8028}" type="presParOf" srcId="{B894766F-159B-49A9-86E3-9C8D2E040987}" destId="{E4588AA0-CC59-4DA0-B22F-58FF098198B9}" srcOrd="1" destOrd="0" presId="urn:microsoft.com/office/officeart/2005/8/layout/list1"/>
    <dgm:cxn modelId="{481ACE6F-8A95-44C9-94E1-FF29DD28DFB3}" type="presParOf" srcId="{84E02C49-4BF6-48BE-A9F4-9EED3ADE20DD}" destId="{DBD671DF-A87F-4D0F-A940-804B26BF8534}" srcOrd="1" destOrd="0" presId="urn:microsoft.com/office/officeart/2005/8/layout/list1"/>
    <dgm:cxn modelId="{98B3FB4C-9993-415C-887B-D3AE7F261AC2}" type="presParOf" srcId="{84E02C49-4BF6-48BE-A9F4-9EED3ADE20DD}" destId="{B9FD664C-6A18-4DB2-AFF6-D78AA041B9DE}" srcOrd="2" destOrd="0" presId="urn:microsoft.com/office/officeart/2005/8/layout/list1"/>
    <dgm:cxn modelId="{79E1E8AF-52E8-45C0-9BC0-CA056EF5B4AB}" type="presParOf" srcId="{84E02C49-4BF6-48BE-A9F4-9EED3ADE20DD}" destId="{82D346E5-C92E-45F8-B1B6-897A579B5528}" srcOrd="3" destOrd="0" presId="urn:microsoft.com/office/officeart/2005/8/layout/list1"/>
    <dgm:cxn modelId="{04CC2168-FE38-499C-8F69-F1A3230F78B0}" type="presParOf" srcId="{84E02C49-4BF6-48BE-A9F4-9EED3ADE20DD}" destId="{5A65E0E2-7F65-4AA3-B510-43D6DD47ABC9}" srcOrd="4" destOrd="0" presId="urn:microsoft.com/office/officeart/2005/8/layout/list1"/>
    <dgm:cxn modelId="{FD128B30-205B-45D1-B39F-12BFFB3FBAB0}" type="presParOf" srcId="{5A65E0E2-7F65-4AA3-B510-43D6DD47ABC9}" destId="{7F53B4E1-A293-4254-BC3B-D541012994C8}" srcOrd="0" destOrd="0" presId="urn:microsoft.com/office/officeart/2005/8/layout/list1"/>
    <dgm:cxn modelId="{AF354CA7-99F8-489D-AC83-A27F2A12AB4A}" type="presParOf" srcId="{5A65E0E2-7F65-4AA3-B510-43D6DD47ABC9}" destId="{E1B3D56F-A1CA-4527-A795-4C43B7FF582A}" srcOrd="1" destOrd="0" presId="urn:microsoft.com/office/officeart/2005/8/layout/list1"/>
    <dgm:cxn modelId="{95EB2969-8F16-4389-9D4D-F0E1152DD9DE}" type="presParOf" srcId="{84E02C49-4BF6-48BE-A9F4-9EED3ADE20DD}" destId="{D6528AA4-D40B-4F75-9A0B-17790AF0561E}" srcOrd="5" destOrd="0" presId="urn:microsoft.com/office/officeart/2005/8/layout/list1"/>
    <dgm:cxn modelId="{7E682C52-9FCC-4FE1-B517-00499A10D935}" type="presParOf" srcId="{84E02C49-4BF6-48BE-A9F4-9EED3ADE20DD}" destId="{85E9E001-2327-49CB-993B-9D96CE7E4F13}"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7AEFE5-94B8-4B70-AFE8-28823473B771}" type="doc">
      <dgm:prSet loTypeId="urn:microsoft.com/office/officeart/2005/8/layout/vList3" loCatId="list" qsTypeId="urn:microsoft.com/office/officeart/2005/8/quickstyle/simple1" qsCatId="simple" csTypeId="urn:microsoft.com/office/officeart/2005/8/colors/accent1_2" csCatId="accent1" phldr="1"/>
      <dgm:spPr/>
    </dgm:pt>
    <dgm:pt modelId="{BB55587B-B87B-4B48-8C78-8749B6F88467}">
      <dgm:prSet phldrT="[テキスト]" custT="1"/>
      <dgm:spPr>
        <a:solidFill>
          <a:srgbClr val="FFE9FF"/>
        </a:solidFill>
      </dgm:spPr>
      <dgm:t>
        <a:bodyPr/>
        <a:lstStyle/>
        <a:p>
          <a:r>
            <a:rPr kumimoji="1" lang="ja-JP" altLang="en-US" sz="1800" dirty="0">
              <a:solidFill>
                <a:srgbClr val="FF8060"/>
              </a:solidFill>
              <a:latin typeface="HG丸ｺﾞｼｯｸM-PRO" panose="020F0600000000000000" pitchFamily="50" charset="-128"/>
              <a:ea typeface="HG丸ｺﾞｼｯｸM-PRO" panose="020F0600000000000000" pitchFamily="50" charset="-128"/>
            </a:rPr>
            <a:t>高田　ひとみ</a:t>
          </a:r>
          <a:endParaRPr kumimoji="1" lang="en-US" altLang="ja-JP" sz="1800" dirty="0">
            <a:solidFill>
              <a:srgbClr val="FF8060"/>
            </a:solidFill>
            <a:latin typeface="HG丸ｺﾞｼｯｸM-PRO" panose="020F0600000000000000" pitchFamily="50" charset="-128"/>
            <a:ea typeface="HG丸ｺﾞｼｯｸM-PRO" panose="020F0600000000000000" pitchFamily="50" charset="-128"/>
          </a:endParaRPr>
        </a:p>
        <a:p>
          <a:r>
            <a:rPr kumimoji="1" lang="ja-JP" altLang="en-US" sz="1800" dirty="0">
              <a:solidFill>
                <a:srgbClr val="FF8060"/>
              </a:solidFill>
              <a:latin typeface="HG丸ｺﾞｼｯｸM-PRO" panose="020F0600000000000000" pitchFamily="50" charset="-128"/>
              <a:ea typeface="HG丸ｺﾞｼｯｸM-PRO" panose="020F0600000000000000" pitchFamily="50" charset="-128"/>
            </a:rPr>
            <a:t>（山梨大学・第一内科）</a:t>
          </a:r>
          <a:endParaRPr kumimoji="1" lang="en-US" altLang="ja-JP" sz="1800" dirty="0">
            <a:solidFill>
              <a:srgbClr val="FF8060"/>
            </a:solidFill>
            <a:latin typeface="HG丸ｺﾞｼｯｸM-PRO" panose="020F0600000000000000" pitchFamily="50" charset="-128"/>
            <a:ea typeface="HG丸ｺﾞｼｯｸM-PRO" panose="020F0600000000000000" pitchFamily="50" charset="-128"/>
          </a:endParaRPr>
        </a:p>
        <a:p>
          <a:r>
            <a:rPr kumimoji="1" lang="ja-JP" altLang="en-US" sz="1400" dirty="0">
              <a:solidFill>
                <a:srgbClr val="FF8060"/>
              </a:solidFill>
              <a:latin typeface="HG丸ｺﾞｼｯｸM-PRO" panose="020F0600000000000000" pitchFamily="50" charset="-128"/>
              <a:ea typeface="HG丸ｺﾞｼｯｸM-PRO" panose="020F0600000000000000" pitchFamily="50" charset="-128"/>
            </a:rPr>
            <a:t>肝臓領域を専門としています。女性医師を含めた医師が今の時代にもっと働きやすくなるように、山梨県内外で過ごしてきた経験を活かせたらと思います。</a:t>
          </a:r>
          <a:endParaRPr kumimoji="1" lang="en-US" altLang="ja-JP" sz="1400" dirty="0">
            <a:solidFill>
              <a:srgbClr val="FF8060"/>
            </a:solidFill>
            <a:latin typeface="HG丸ｺﾞｼｯｸM-PRO" panose="020F0600000000000000" pitchFamily="50" charset="-128"/>
            <a:ea typeface="HG丸ｺﾞｼｯｸM-PRO" panose="020F0600000000000000" pitchFamily="50" charset="-128"/>
          </a:endParaRPr>
        </a:p>
      </dgm:t>
    </dgm:pt>
    <dgm:pt modelId="{B4C5A456-B46C-4E99-A466-511385338450}" type="parTrans" cxnId="{54BD9D7A-6971-4162-9926-620DF6F98E55}">
      <dgm:prSet/>
      <dgm:spPr/>
      <dgm:t>
        <a:bodyPr/>
        <a:lstStyle/>
        <a:p>
          <a:endParaRPr kumimoji="1" lang="ja-JP" altLang="en-US" sz="2000">
            <a:latin typeface="HG丸ｺﾞｼｯｸM-PRO" panose="020F0600000000000000" pitchFamily="50" charset="-128"/>
            <a:ea typeface="HG丸ｺﾞｼｯｸM-PRO" panose="020F0600000000000000" pitchFamily="50" charset="-128"/>
          </a:endParaRPr>
        </a:p>
      </dgm:t>
    </dgm:pt>
    <dgm:pt modelId="{CBBE4A2C-0816-47E8-BBF7-C8C351F3E71E}" type="sibTrans" cxnId="{54BD9D7A-6971-4162-9926-620DF6F98E55}">
      <dgm:prSet/>
      <dgm:spPr/>
      <dgm:t>
        <a:bodyPr/>
        <a:lstStyle/>
        <a:p>
          <a:endParaRPr kumimoji="1" lang="ja-JP" altLang="en-US" sz="2000">
            <a:latin typeface="HG丸ｺﾞｼｯｸM-PRO" panose="020F0600000000000000" pitchFamily="50" charset="-128"/>
            <a:ea typeface="HG丸ｺﾞｼｯｸM-PRO" panose="020F0600000000000000" pitchFamily="50" charset="-128"/>
          </a:endParaRPr>
        </a:p>
      </dgm:t>
    </dgm:pt>
    <dgm:pt modelId="{0E7D5969-3FC1-47CF-AF24-5B40A8647391}" type="pres">
      <dgm:prSet presAssocID="{7F7AEFE5-94B8-4B70-AFE8-28823473B771}" presName="linearFlow" presStyleCnt="0">
        <dgm:presLayoutVars>
          <dgm:dir/>
          <dgm:resizeHandles val="exact"/>
        </dgm:presLayoutVars>
      </dgm:prSet>
      <dgm:spPr/>
    </dgm:pt>
    <dgm:pt modelId="{A90F1C00-7707-4D80-98E5-D6C025F1C516}" type="pres">
      <dgm:prSet presAssocID="{BB55587B-B87B-4B48-8C78-8749B6F88467}" presName="composite" presStyleCnt="0"/>
      <dgm:spPr/>
    </dgm:pt>
    <dgm:pt modelId="{28BBD705-20FA-40E1-868F-BA401108323E}" type="pres">
      <dgm:prSet presAssocID="{BB55587B-B87B-4B48-8C78-8749B6F88467}" presName="imgShp" presStyleLbl="fgImgPlace1" presStyleIdx="0" presStyleCnt="1" custScaleX="71716" custScaleY="98111" custLinFactNeighborX="-18206" custLinFactNeighborY="1187"/>
      <dgm:spPr>
        <a:blipFill rotWithShape="1">
          <a:blip xmlns:r="http://schemas.openxmlformats.org/officeDocument/2006/relationships" r:embed="rId1"/>
          <a:stretch>
            <a:fillRect/>
          </a:stretch>
        </a:blipFill>
      </dgm:spPr>
    </dgm:pt>
    <dgm:pt modelId="{DFF1205F-5E73-45CF-8CF6-06E9EAF2AC2D}" type="pres">
      <dgm:prSet presAssocID="{BB55587B-B87B-4B48-8C78-8749B6F88467}" presName="txShp" presStyleLbl="node1" presStyleIdx="0" presStyleCnt="1" custScaleX="144554">
        <dgm:presLayoutVars>
          <dgm:bulletEnabled val="1"/>
        </dgm:presLayoutVars>
      </dgm:prSet>
      <dgm:spPr/>
    </dgm:pt>
  </dgm:ptLst>
  <dgm:cxnLst>
    <dgm:cxn modelId="{F06AB012-D900-4113-A166-D54B8299DFAD}" type="presOf" srcId="{BB55587B-B87B-4B48-8C78-8749B6F88467}" destId="{DFF1205F-5E73-45CF-8CF6-06E9EAF2AC2D}" srcOrd="0" destOrd="0" presId="urn:microsoft.com/office/officeart/2005/8/layout/vList3"/>
    <dgm:cxn modelId="{E91FE521-F9FF-4064-BDDD-652FB0E8FCAD}" type="presOf" srcId="{7F7AEFE5-94B8-4B70-AFE8-28823473B771}" destId="{0E7D5969-3FC1-47CF-AF24-5B40A8647391}" srcOrd="0" destOrd="0" presId="urn:microsoft.com/office/officeart/2005/8/layout/vList3"/>
    <dgm:cxn modelId="{54BD9D7A-6971-4162-9926-620DF6F98E55}" srcId="{7F7AEFE5-94B8-4B70-AFE8-28823473B771}" destId="{BB55587B-B87B-4B48-8C78-8749B6F88467}" srcOrd="0" destOrd="0" parTransId="{B4C5A456-B46C-4E99-A466-511385338450}" sibTransId="{CBBE4A2C-0816-47E8-BBF7-C8C351F3E71E}"/>
    <dgm:cxn modelId="{FD6D8070-F9D7-46DC-B8E6-0BBCEB0C737F}" type="presParOf" srcId="{0E7D5969-3FC1-47CF-AF24-5B40A8647391}" destId="{A90F1C00-7707-4D80-98E5-D6C025F1C516}" srcOrd="0" destOrd="0" presId="urn:microsoft.com/office/officeart/2005/8/layout/vList3"/>
    <dgm:cxn modelId="{7B41B26B-E122-406D-B4EA-143DFD903C23}" type="presParOf" srcId="{A90F1C00-7707-4D80-98E5-D6C025F1C516}" destId="{28BBD705-20FA-40E1-868F-BA401108323E}" srcOrd="0" destOrd="0" presId="urn:microsoft.com/office/officeart/2005/8/layout/vList3"/>
    <dgm:cxn modelId="{16EF86A8-9018-41F2-9CCE-FF1395020485}" type="presParOf" srcId="{A90F1C00-7707-4D80-98E5-D6C025F1C516}" destId="{DFF1205F-5E73-45CF-8CF6-06E9EAF2AC2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3E0A6C-60CD-42DC-9030-9999776A6686}" type="doc">
      <dgm:prSet loTypeId="urn:microsoft.com/office/officeart/2005/8/layout/vList3" loCatId="list" qsTypeId="urn:microsoft.com/office/officeart/2005/8/quickstyle/simple1" qsCatId="simple" csTypeId="urn:microsoft.com/office/officeart/2005/8/colors/accent1_2" csCatId="accent1" phldr="1"/>
      <dgm:spPr/>
    </dgm:pt>
    <dgm:pt modelId="{8189E7B2-CA16-49A9-B8A3-9E9D13A7EDC7}">
      <dgm:prSet phldrT="[テキスト]" custT="1"/>
      <dgm:spPr>
        <a:solidFill>
          <a:srgbClr val="FFE9FF"/>
        </a:solidFill>
      </dgm:spPr>
      <dgm:t>
        <a:bodyPr/>
        <a:lstStyle/>
        <a:p>
          <a:r>
            <a:rPr kumimoji="1" lang="ja-JP" altLang="en-US" sz="1800" dirty="0">
              <a:solidFill>
                <a:srgbClr val="FF8060"/>
              </a:solidFill>
              <a:latin typeface="HG丸ｺﾞｼｯｸM-PRO" panose="020F0600000000000000" pitchFamily="50" charset="-128"/>
              <a:ea typeface="HG丸ｺﾞｼｯｸM-PRO" panose="020F0600000000000000" pitchFamily="50" charset="-128"/>
            </a:rPr>
            <a:t>三浦美香</a:t>
          </a:r>
          <a:endParaRPr kumimoji="1" lang="en-US" altLang="ja-JP" sz="1800" dirty="0">
            <a:solidFill>
              <a:srgbClr val="FF8060"/>
            </a:solidFill>
            <a:latin typeface="HG丸ｺﾞｼｯｸM-PRO" panose="020F0600000000000000" pitchFamily="50" charset="-128"/>
            <a:ea typeface="HG丸ｺﾞｼｯｸM-PRO" panose="020F0600000000000000" pitchFamily="50" charset="-128"/>
          </a:endParaRPr>
        </a:p>
        <a:p>
          <a:r>
            <a:rPr kumimoji="1" lang="ja-JP" altLang="en-US" sz="1800" dirty="0">
              <a:solidFill>
                <a:srgbClr val="FF8060"/>
              </a:solidFill>
              <a:latin typeface="HG丸ｺﾞｼｯｸM-PRO" panose="020F0600000000000000" pitchFamily="50" charset="-128"/>
              <a:ea typeface="HG丸ｺﾞｼｯｸM-PRO" panose="020F0600000000000000" pitchFamily="50" charset="-128"/>
            </a:rPr>
            <a:t>（山梨県厚生連健康</a:t>
          </a:r>
          <a:endParaRPr kumimoji="1" lang="en-US" altLang="ja-JP" sz="1800" dirty="0">
            <a:solidFill>
              <a:srgbClr val="FF8060"/>
            </a:solidFill>
            <a:latin typeface="HG丸ｺﾞｼｯｸM-PRO" panose="020F0600000000000000" pitchFamily="50" charset="-128"/>
            <a:ea typeface="HG丸ｺﾞｼｯｸM-PRO" panose="020F0600000000000000" pitchFamily="50" charset="-128"/>
          </a:endParaRPr>
        </a:p>
        <a:p>
          <a:r>
            <a:rPr kumimoji="1" lang="ja-JP" altLang="en-US" sz="1800" dirty="0">
              <a:solidFill>
                <a:srgbClr val="FF8060"/>
              </a:solidFill>
              <a:latin typeface="HG丸ｺﾞｼｯｸM-PRO" panose="020F0600000000000000" pitchFamily="50" charset="-128"/>
              <a:ea typeface="HG丸ｺﾞｼｯｸM-PRO" panose="020F0600000000000000" pitchFamily="50" charset="-128"/>
            </a:rPr>
            <a:t>管理センター・消化器内科）</a:t>
          </a:r>
          <a:endParaRPr kumimoji="1" lang="en-US" altLang="ja-JP" sz="1800" dirty="0">
            <a:solidFill>
              <a:srgbClr val="FF8060"/>
            </a:solidFill>
            <a:latin typeface="HG丸ｺﾞｼｯｸM-PRO" panose="020F0600000000000000" pitchFamily="50" charset="-128"/>
            <a:ea typeface="HG丸ｺﾞｼｯｸM-PRO" panose="020F0600000000000000" pitchFamily="50" charset="-128"/>
          </a:endParaRPr>
        </a:p>
        <a:p>
          <a:r>
            <a:rPr lang="ja-JP" altLang="en-US" sz="1200" b="0" i="0" u="none" dirty="0">
              <a:solidFill>
                <a:srgbClr val="FF0000"/>
              </a:solidFill>
              <a:latin typeface="HG丸ｺﾞｼｯｸM-PRO" panose="020F0600000000000000" pitchFamily="50" charset="-128"/>
              <a:ea typeface="HG丸ｺﾞｼｯｸM-PRO" panose="020F0600000000000000" pitchFamily="50" charset="-128"/>
            </a:rPr>
            <a:t>上部・下部消化管内視鏡検査を担当しています。</a:t>
          </a:r>
        </a:p>
        <a:p>
          <a:r>
            <a:rPr lang="ja-JP" altLang="en-US" sz="1200" b="0" i="0" u="none" dirty="0">
              <a:solidFill>
                <a:srgbClr val="FF0000"/>
              </a:solidFill>
              <a:latin typeface="HG丸ｺﾞｼｯｸM-PRO" panose="020F0600000000000000" pitchFamily="50" charset="-128"/>
              <a:ea typeface="HG丸ｺﾞｼｯｸM-PRO" panose="020F0600000000000000" pitchFamily="50" charset="-128"/>
            </a:rPr>
            <a:t>内視鏡、楽しいですよ。</a:t>
          </a:r>
          <a:endParaRPr kumimoji="1" lang="en-US" altLang="ja-JP" sz="1200" dirty="0">
            <a:solidFill>
              <a:srgbClr val="FF0000"/>
            </a:solidFill>
            <a:latin typeface="HG丸ｺﾞｼｯｸM-PRO" panose="020F0600000000000000" pitchFamily="50" charset="-128"/>
            <a:ea typeface="HG丸ｺﾞｼｯｸM-PRO" panose="020F0600000000000000" pitchFamily="50" charset="-128"/>
          </a:endParaRPr>
        </a:p>
      </dgm:t>
    </dgm:pt>
    <dgm:pt modelId="{490B02F6-8193-4274-917C-49A55FE0D41C}" type="parTrans" cxnId="{2A34CBED-7959-4AA9-A6FC-28E54C6FA476}">
      <dgm:prSet/>
      <dgm:spPr/>
      <dgm:t>
        <a:bodyPr/>
        <a:lstStyle/>
        <a:p>
          <a:endParaRPr kumimoji="1" lang="ja-JP" altLang="en-US" sz="2000">
            <a:latin typeface="HG丸ｺﾞｼｯｸM-PRO" panose="020F0600000000000000" pitchFamily="50" charset="-128"/>
            <a:ea typeface="HG丸ｺﾞｼｯｸM-PRO" panose="020F0600000000000000" pitchFamily="50" charset="-128"/>
          </a:endParaRPr>
        </a:p>
      </dgm:t>
    </dgm:pt>
    <dgm:pt modelId="{A283DD3B-D635-48CD-A954-EFCCD4E9447D}" type="sibTrans" cxnId="{2A34CBED-7959-4AA9-A6FC-28E54C6FA476}">
      <dgm:prSet/>
      <dgm:spPr/>
      <dgm:t>
        <a:bodyPr/>
        <a:lstStyle/>
        <a:p>
          <a:endParaRPr kumimoji="1" lang="ja-JP" altLang="en-US" sz="2000">
            <a:latin typeface="HG丸ｺﾞｼｯｸM-PRO" panose="020F0600000000000000" pitchFamily="50" charset="-128"/>
            <a:ea typeface="HG丸ｺﾞｼｯｸM-PRO" panose="020F0600000000000000" pitchFamily="50" charset="-128"/>
          </a:endParaRPr>
        </a:p>
      </dgm:t>
    </dgm:pt>
    <dgm:pt modelId="{15E7C97B-121D-4603-B054-22C78FB21E28}" type="pres">
      <dgm:prSet presAssocID="{A83E0A6C-60CD-42DC-9030-9999776A6686}" presName="linearFlow" presStyleCnt="0">
        <dgm:presLayoutVars>
          <dgm:dir/>
          <dgm:resizeHandles val="exact"/>
        </dgm:presLayoutVars>
      </dgm:prSet>
      <dgm:spPr/>
    </dgm:pt>
    <dgm:pt modelId="{9F0393C7-2A44-405B-BF56-B8FBA0240712}" type="pres">
      <dgm:prSet presAssocID="{8189E7B2-CA16-49A9-B8A3-9E9D13A7EDC7}" presName="composite" presStyleCnt="0"/>
      <dgm:spPr/>
    </dgm:pt>
    <dgm:pt modelId="{7FA8FD4E-BD35-4A29-944C-40708D657611}" type="pres">
      <dgm:prSet presAssocID="{8189E7B2-CA16-49A9-B8A3-9E9D13A7EDC7}" presName="imgShp" presStyleLbl="fgImgPlace1" presStyleIdx="0" presStyleCnt="1"/>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1170B369-A962-4786-9B57-A3B66BC1596E}" type="pres">
      <dgm:prSet presAssocID="{8189E7B2-CA16-49A9-B8A3-9E9D13A7EDC7}" presName="txShp" presStyleLbl="node1" presStyleIdx="0" presStyleCnt="1" custScaleX="124441" custLinFactNeighborX="3940">
        <dgm:presLayoutVars>
          <dgm:bulletEnabled val="1"/>
        </dgm:presLayoutVars>
      </dgm:prSet>
      <dgm:spPr/>
    </dgm:pt>
  </dgm:ptLst>
  <dgm:cxnLst>
    <dgm:cxn modelId="{96626FB6-F057-4A5F-BDAD-5D6512361D43}" type="presOf" srcId="{8189E7B2-CA16-49A9-B8A3-9E9D13A7EDC7}" destId="{1170B369-A962-4786-9B57-A3B66BC1596E}" srcOrd="0" destOrd="0" presId="urn:microsoft.com/office/officeart/2005/8/layout/vList3"/>
    <dgm:cxn modelId="{5947F3D4-EDCF-4872-BCBF-D48CC72D5265}" type="presOf" srcId="{A83E0A6C-60CD-42DC-9030-9999776A6686}" destId="{15E7C97B-121D-4603-B054-22C78FB21E28}" srcOrd="0" destOrd="0" presId="urn:microsoft.com/office/officeart/2005/8/layout/vList3"/>
    <dgm:cxn modelId="{2A34CBED-7959-4AA9-A6FC-28E54C6FA476}" srcId="{A83E0A6C-60CD-42DC-9030-9999776A6686}" destId="{8189E7B2-CA16-49A9-B8A3-9E9D13A7EDC7}" srcOrd="0" destOrd="0" parTransId="{490B02F6-8193-4274-917C-49A55FE0D41C}" sibTransId="{A283DD3B-D635-48CD-A954-EFCCD4E9447D}"/>
    <dgm:cxn modelId="{35103B02-9CA8-4FFB-BD8B-0E985D54E502}" type="presParOf" srcId="{15E7C97B-121D-4603-B054-22C78FB21E28}" destId="{9F0393C7-2A44-405B-BF56-B8FBA0240712}" srcOrd="0" destOrd="0" presId="urn:microsoft.com/office/officeart/2005/8/layout/vList3"/>
    <dgm:cxn modelId="{D5B61C62-9F43-4EF2-94A9-6222116F7A6C}" type="presParOf" srcId="{9F0393C7-2A44-405B-BF56-B8FBA0240712}" destId="{7FA8FD4E-BD35-4A29-944C-40708D657611}" srcOrd="0" destOrd="0" presId="urn:microsoft.com/office/officeart/2005/8/layout/vList3"/>
    <dgm:cxn modelId="{9030575F-8023-406A-8AE1-E300C13B74D1}" type="presParOf" srcId="{9F0393C7-2A44-405B-BF56-B8FBA0240712}" destId="{1170B369-A962-4786-9B57-A3B66BC1596E}"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7AEFE5-94B8-4B70-AFE8-28823473B771}" type="doc">
      <dgm:prSet loTypeId="urn:microsoft.com/office/officeart/2005/8/layout/vList3" loCatId="list" qsTypeId="urn:microsoft.com/office/officeart/2005/8/quickstyle/simple1" qsCatId="simple" csTypeId="urn:microsoft.com/office/officeart/2005/8/colors/accent1_2" csCatId="accent1" phldr="1"/>
      <dgm:spPr/>
    </dgm:pt>
    <dgm:pt modelId="{BB55587B-B87B-4B48-8C78-8749B6F88467}">
      <dgm:prSet phldrT="[テキスト]" custT="1"/>
      <dgm:spPr>
        <a:solidFill>
          <a:srgbClr val="CCFF99"/>
        </a:solidFill>
      </dgm:spPr>
      <dgm:t>
        <a:bodyPr/>
        <a:lstStyle/>
        <a:p>
          <a:r>
            <a:rPr kumimoji="1" lang="ja-JP" altLang="en-US" sz="1800" dirty="0">
              <a:solidFill>
                <a:srgbClr val="00B050"/>
              </a:solidFill>
              <a:latin typeface="HG丸ｺﾞｼｯｸM-PRO" panose="020F0600000000000000" pitchFamily="50" charset="-128"/>
              <a:ea typeface="HG丸ｺﾞｼｯｸM-PRO" panose="020F0600000000000000" pitchFamily="50" charset="-128"/>
            </a:rPr>
            <a:t>松村　真生子</a:t>
          </a:r>
          <a:endParaRPr kumimoji="1" lang="en-US" altLang="ja-JP" sz="1800" dirty="0">
            <a:solidFill>
              <a:srgbClr val="00B050"/>
            </a:solidFill>
            <a:latin typeface="HG丸ｺﾞｼｯｸM-PRO" panose="020F0600000000000000" pitchFamily="50" charset="-128"/>
            <a:ea typeface="HG丸ｺﾞｼｯｸM-PRO" panose="020F0600000000000000" pitchFamily="50" charset="-128"/>
          </a:endParaRPr>
        </a:p>
        <a:p>
          <a:r>
            <a:rPr kumimoji="1" lang="ja-JP" altLang="en-US" sz="1600" dirty="0">
              <a:solidFill>
                <a:srgbClr val="00B050"/>
              </a:solidFill>
              <a:latin typeface="HG丸ｺﾞｼｯｸM-PRO" panose="020F0600000000000000" pitchFamily="50" charset="-128"/>
              <a:ea typeface="HG丸ｺﾞｼｯｸM-PRO" panose="020F0600000000000000" pitchFamily="50" charset="-128"/>
            </a:rPr>
            <a:t>（長野中央病院・消化器内科）</a:t>
          </a:r>
          <a:endParaRPr kumimoji="1" lang="en-US" altLang="ja-JP" sz="1600" dirty="0">
            <a:solidFill>
              <a:srgbClr val="00B050"/>
            </a:solidFill>
            <a:latin typeface="HG丸ｺﾞｼｯｸM-PRO" panose="020F0600000000000000" pitchFamily="50" charset="-128"/>
            <a:ea typeface="HG丸ｺﾞｼｯｸM-PRO" panose="020F0600000000000000" pitchFamily="50" charset="-128"/>
          </a:endParaRPr>
        </a:p>
        <a:p>
          <a:r>
            <a:rPr lang="ja-JP" altLang="en-US" sz="1400" b="0" i="0" dirty="0">
              <a:solidFill>
                <a:srgbClr val="00B050"/>
              </a:solidFill>
              <a:latin typeface="HG丸ｺﾞｼｯｸM-PRO" panose="020F0600000000000000" pitchFamily="50" charset="-128"/>
              <a:ea typeface="HG丸ｺﾞｼｯｸM-PRO" panose="020F0600000000000000" pitchFamily="50" charset="-128"/>
            </a:rPr>
            <a:t>一般病院で肝臓を軸足に消化管、緩和ケアなど毎日楽しく診療しております。消化器内科の魅力を若い世代に伝えていきたいです。</a:t>
          </a:r>
          <a:endParaRPr kumimoji="1" lang="en-US" altLang="ja-JP" sz="1400" dirty="0">
            <a:solidFill>
              <a:srgbClr val="00B050"/>
            </a:solidFill>
            <a:latin typeface="HG丸ｺﾞｼｯｸM-PRO" panose="020F0600000000000000" pitchFamily="50" charset="-128"/>
            <a:ea typeface="HG丸ｺﾞｼｯｸM-PRO" panose="020F0600000000000000" pitchFamily="50" charset="-128"/>
          </a:endParaRPr>
        </a:p>
      </dgm:t>
    </dgm:pt>
    <dgm:pt modelId="{B4C5A456-B46C-4E99-A466-511385338450}" type="parTrans" cxnId="{54BD9D7A-6971-4162-9926-620DF6F98E55}">
      <dgm:prSet/>
      <dgm:spPr/>
      <dgm:t>
        <a:bodyPr/>
        <a:lstStyle/>
        <a:p>
          <a:endParaRPr kumimoji="1" lang="ja-JP" altLang="en-US" sz="2000">
            <a:latin typeface="HG丸ｺﾞｼｯｸM-PRO" panose="020F0600000000000000" pitchFamily="50" charset="-128"/>
            <a:ea typeface="HG丸ｺﾞｼｯｸM-PRO" panose="020F0600000000000000" pitchFamily="50" charset="-128"/>
          </a:endParaRPr>
        </a:p>
      </dgm:t>
    </dgm:pt>
    <dgm:pt modelId="{CBBE4A2C-0816-47E8-BBF7-C8C351F3E71E}" type="sibTrans" cxnId="{54BD9D7A-6971-4162-9926-620DF6F98E55}">
      <dgm:prSet/>
      <dgm:spPr/>
      <dgm:t>
        <a:bodyPr/>
        <a:lstStyle/>
        <a:p>
          <a:endParaRPr kumimoji="1" lang="ja-JP" altLang="en-US" sz="2000">
            <a:latin typeface="HG丸ｺﾞｼｯｸM-PRO" panose="020F0600000000000000" pitchFamily="50" charset="-128"/>
            <a:ea typeface="HG丸ｺﾞｼｯｸM-PRO" panose="020F0600000000000000" pitchFamily="50" charset="-128"/>
          </a:endParaRPr>
        </a:p>
      </dgm:t>
    </dgm:pt>
    <dgm:pt modelId="{0E7D5969-3FC1-47CF-AF24-5B40A8647391}" type="pres">
      <dgm:prSet presAssocID="{7F7AEFE5-94B8-4B70-AFE8-28823473B771}" presName="linearFlow" presStyleCnt="0">
        <dgm:presLayoutVars>
          <dgm:dir/>
          <dgm:resizeHandles val="exact"/>
        </dgm:presLayoutVars>
      </dgm:prSet>
      <dgm:spPr/>
    </dgm:pt>
    <dgm:pt modelId="{A90F1C00-7707-4D80-98E5-D6C025F1C516}" type="pres">
      <dgm:prSet presAssocID="{BB55587B-B87B-4B48-8C78-8749B6F88467}" presName="composite" presStyleCnt="0"/>
      <dgm:spPr/>
    </dgm:pt>
    <dgm:pt modelId="{28BBD705-20FA-40E1-868F-BA401108323E}" type="pres">
      <dgm:prSet presAssocID="{BB55587B-B87B-4B48-8C78-8749B6F88467}" presName="imgShp" presStyleLbl="fgImgPlace1" presStyleIdx="0" presStyleCnt="1" custLinFactNeighborX="-4018" custLinFactNeighborY="-540"/>
      <dgm:spPr/>
    </dgm:pt>
    <dgm:pt modelId="{DFF1205F-5E73-45CF-8CF6-06E9EAF2AC2D}" type="pres">
      <dgm:prSet presAssocID="{BB55587B-B87B-4B48-8C78-8749B6F88467}" presName="txShp" presStyleLbl="node1" presStyleIdx="0" presStyleCnt="1" custScaleX="134790" custLinFactNeighborX="11934" custLinFactNeighborY="3100">
        <dgm:presLayoutVars>
          <dgm:bulletEnabled val="1"/>
        </dgm:presLayoutVars>
      </dgm:prSet>
      <dgm:spPr/>
    </dgm:pt>
  </dgm:ptLst>
  <dgm:cxnLst>
    <dgm:cxn modelId="{54BD9D7A-6971-4162-9926-620DF6F98E55}" srcId="{7F7AEFE5-94B8-4B70-AFE8-28823473B771}" destId="{BB55587B-B87B-4B48-8C78-8749B6F88467}" srcOrd="0" destOrd="0" parTransId="{B4C5A456-B46C-4E99-A466-511385338450}" sibTransId="{CBBE4A2C-0816-47E8-BBF7-C8C351F3E71E}"/>
    <dgm:cxn modelId="{B5194595-9BDF-48C8-868C-14505B74F703}" type="presOf" srcId="{7F7AEFE5-94B8-4B70-AFE8-28823473B771}" destId="{0E7D5969-3FC1-47CF-AF24-5B40A8647391}" srcOrd="0" destOrd="0" presId="urn:microsoft.com/office/officeart/2005/8/layout/vList3"/>
    <dgm:cxn modelId="{0F99C0F8-0F9E-423E-9FEE-520FE8CAA3AF}" type="presOf" srcId="{BB55587B-B87B-4B48-8C78-8749B6F88467}" destId="{DFF1205F-5E73-45CF-8CF6-06E9EAF2AC2D}" srcOrd="0" destOrd="0" presId="urn:microsoft.com/office/officeart/2005/8/layout/vList3"/>
    <dgm:cxn modelId="{A29C5FF8-4194-4BE8-B345-66D92DBEED20}" type="presParOf" srcId="{0E7D5969-3FC1-47CF-AF24-5B40A8647391}" destId="{A90F1C00-7707-4D80-98E5-D6C025F1C516}" srcOrd="0" destOrd="0" presId="urn:microsoft.com/office/officeart/2005/8/layout/vList3"/>
    <dgm:cxn modelId="{AD90B693-152B-44F6-B5B4-789C86CA3486}" type="presParOf" srcId="{A90F1C00-7707-4D80-98E5-D6C025F1C516}" destId="{28BBD705-20FA-40E1-868F-BA401108323E}" srcOrd="0" destOrd="0" presId="urn:microsoft.com/office/officeart/2005/8/layout/vList3"/>
    <dgm:cxn modelId="{2161B042-621E-4274-B84C-F56974D9BC38}" type="presParOf" srcId="{A90F1C00-7707-4D80-98E5-D6C025F1C516}" destId="{DFF1205F-5E73-45CF-8CF6-06E9EAF2AC2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3E0A6C-60CD-42DC-9030-9999776A6686}" type="doc">
      <dgm:prSet loTypeId="urn:microsoft.com/office/officeart/2005/8/layout/vList3" loCatId="list" qsTypeId="urn:microsoft.com/office/officeart/2005/8/quickstyle/simple1" qsCatId="simple" csTypeId="urn:microsoft.com/office/officeart/2005/8/colors/accent1_2" csCatId="accent1" phldr="1"/>
      <dgm:spPr/>
    </dgm:pt>
    <dgm:pt modelId="{8189E7B2-CA16-49A9-B8A3-9E9D13A7EDC7}">
      <dgm:prSet phldrT="[テキスト]" custT="1"/>
      <dgm:spPr>
        <a:solidFill>
          <a:srgbClr val="CCFF99"/>
        </a:solidFill>
      </dgm:spPr>
      <dgm:t>
        <a:bodyPr/>
        <a:lstStyle/>
        <a:p>
          <a:r>
            <a:rPr kumimoji="1" lang="ja-JP" altLang="en-US" sz="1800" dirty="0">
              <a:solidFill>
                <a:srgbClr val="00B050"/>
              </a:solidFill>
              <a:latin typeface="HG丸ｺﾞｼｯｸM-PRO" panose="020F0600000000000000" pitchFamily="50" charset="-128"/>
              <a:ea typeface="HG丸ｺﾞｼｯｸM-PRO" panose="020F0600000000000000" pitchFamily="50" charset="-128"/>
            </a:rPr>
            <a:t>北原弘恵</a:t>
          </a:r>
          <a:endParaRPr kumimoji="1" lang="en-US" altLang="ja-JP" sz="1800" dirty="0">
            <a:solidFill>
              <a:srgbClr val="00B050"/>
            </a:solidFill>
            <a:latin typeface="HG丸ｺﾞｼｯｸM-PRO" panose="020F0600000000000000" pitchFamily="50" charset="-128"/>
            <a:ea typeface="HG丸ｺﾞｼｯｸM-PRO" panose="020F0600000000000000" pitchFamily="50" charset="-128"/>
          </a:endParaRPr>
        </a:p>
        <a:p>
          <a:r>
            <a:rPr kumimoji="1" lang="ja-JP" altLang="en-US" sz="1800" dirty="0">
              <a:solidFill>
                <a:srgbClr val="00B050"/>
              </a:solidFill>
              <a:latin typeface="HG丸ｺﾞｼｯｸM-PRO" panose="020F0600000000000000" pitchFamily="50" charset="-128"/>
              <a:ea typeface="HG丸ｺﾞｼｯｸM-PRO" panose="020F0600000000000000" pitchFamily="50" charset="-128"/>
            </a:rPr>
            <a:t>（昭和伊南総合病院・外科）</a:t>
          </a:r>
          <a:endParaRPr kumimoji="1" lang="en-US" altLang="ja-JP" sz="1800" dirty="0">
            <a:solidFill>
              <a:srgbClr val="00B050"/>
            </a:solidFill>
            <a:latin typeface="HG丸ｺﾞｼｯｸM-PRO" panose="020F0600000000000000" pitchFamily="50" charset="-128"/>
            <a:ea typeface="HG丸ｺﾞｼｯｸM-PRO" panose="020F0600000000000000" pitchFamily="50" charset="-128"/>
          </a:endParaRPr>
        </a:p>
        <a:p>
          <a:r>
            <a:rPr kumimoji="1" lang="ja-JP" altLang="en-US" sz="1400" dirty="0">
              <a:solidFill>
                <a:srgbClr val="00B050"/>
              </a:solidFill>
              <a:latin typeface="HG丸ｺﾞｼｯｸM-PRO" panose="020F0600000000000000" pitchFamily="50" charset="-128"/>
              <a:ea typeface="HG丸ｺﾞｼｯｸM-PRO" panose="020F0600000000000000" pitchFamily="50" charset="-128"/>
            </a:rPr>
            <a:t>木曽</a:t>
          </a:r>
          <a:r>
            <a:rPr kumimoji="1" lang="ja-JP" altLang="ja-JP" sz="1400" dirty="0">
              <a:solidFill>
                <a:srgbClr val="00B050"/>
              </a:solidFill>
              <a:latin typeface="HG丸ｺﾞｼｯｸM-PRO" panose="020F0600000000000000" pitchFamily="50" charset="-128"/>
              <a:ea typeface="HG丸ｺﾞｼｯｸM-PRO" panose="020F0600000000000000" pitchFamily="50" charset="-128"/>
            </a:rPr>
            <a:t>駒ヶ岳の麓で、消化器外科医をしています。小学生２人の子育て中です。</a:t>
          </a:r>
          <a:endParaRPr kumimoji="1" lang="en-US" altLang="ja-JP" sz="1400" dirty="0">
            <a:solidFill>
              <a:srgbClr val="00B050"/>
            </a:solidFill>
            <a:latin typeface="HG丸ｺﾞｼｯｸM-PRO" panose="020F0600000000000000" pitchFamily="50" charset="-128"/>
            <a:ea typeface="HG丸ｺﾞｼｯｸM-PRO" panose="020F0600000000000000" pitchFamily="50" charset="-128"/>
          </a:endParaRPr>
        </a:p>
        <a:p>
          <a:r>
            <a:rPr kumimoji="1" lang="ja-JP" altLang="ja-JP" sz="1400" dirty="0">
              <a:solidFill>
                <a:srgbClr val="00B050"/>
              </a:solidFill>
              <a:latin typeface="HG丸ｺﾞｼｯｸM-PRO" panose="020F0600000000000000" pitchFamily="50" charset="-128"/>
              <a:ea typeface="HG丸ｺﾞｼｯｸM-PRO" panose="020F0600000000000000" pitchFamily="50" charset="-128"/>
            </a:rPr>
            <a:t>女性医師が仕事を辞めずにキャリアを構築するにはどうしたら良いか</a:t>
          </a:r>
          <a:r>
            <a:rPr kumimoji="1" lang="ja-JP" altLang="en-US" sz="1400" dirty="0">
              <a:solidFill>
                <a:srgbClr val="00B050"/>
              </a:solidFill>
              <a:latin typeface="HG丸ｺﾞｼｯｸM-PRO" panose="020F0600000000000000" pitchFamily="50" charset="-128"/>
              <a:ea typeface="HG丸ｺﾞｼｯｸM-PRO" panose="020F0600000000000000" pitchFamily="50" charset="-128"/>
            </a:rPr>
            <a:t>模索中です。</a:t>
          </a:r>
          <a:endParaRPr kumimoji="1" lang="en-US" altLang="ja-JP" sz="1400" dirty="0">
            <a:solidFill>
              <a:srgbClr val="00B050"/>
            </a:solidFill>
            <a:latin typeface="HG丸ｺﾞｼｯｸM-PRO" panose="020F0600000000000000" pitchFamily="50" charset="-128"/>
            <a:ea typeface="HG丸ｺﾞｼｯｸM-PRO" panose="020F0600000000000000" pitchFamily="50" charset="-128"/>
          </a:endParaRPr>
        </a:p>
      </dgm:t>
    </dgm:pt>
    <dgm:pt modelId="{490B02F6-8193-4274-917C-49A55FE0D41C}" type="parTrans" cxnId="{2A34CBED-7959-4AA9-A6FC-28E54C6FA476}">
      <dgm:prSet/>
      <dgm:spPr/>
      <dgm:t>
        <a:bodyPr/>
        <a:lstStyle/>
        <a:p>
          <a:endParaRPr kumimoji="1" lang="ja-JP" altLang="en-US" sz="2000">
            <a:latin typeface="HG丸ｺﾞｼｯｸM-PRO" panose="020F0600000000000000" pitchFamily="50" charset="-128"/>
            <a:ea typeface="HG丸ｺﾞｼｯｸM-PRO" panose="020F0600000000000000" pitchFamily="50" charset="-128"/>
          </a:endParaRPr>
        </a:p>
      </dgm:t>
    </dgm:pt>
    <dgm:pt modelId="{A283DD3B-D635-48CD-A954-EFCCD4E9447D}" type="sibTrans" cxnId="{2A34CBED-7959-4AA9-A6FC-28E54C6FA476}">
      <dgm:prSet/>
      <dgm:spPr/>
      <dgm:t>
        <a:bodyPr/>
        <a:lstStyle/>
        <a:p>
          <a:endParaRPr kumimoji="1" lang="ja-JP" altLang="en-US" sz="2000">
            <a:latin typeface="HG丸ｺﾞｼｯｸM-PRO" panose="020F0600000000000000" pitchFamily="50" charset="-128"/>
            <a:ea typeface="HG丸ｺﾞｼｯｸM-PRO" panose="020F0600000000000000" pitchFamily="50" charset="-128"/>
          </a:endParaRPr>
        </a:p>
      </dgm:t>
    </dgm:pt>
    <dgm:pt modelId="{15E7C97B-121D-4603-B054-22C78FB21E28}" type="pres">
      <dgm:prSet presAssocID="{A83E0A6C-60CD-42DC-9030-9999776A6686}" presName="linearFlow" presStyleCnt="0">
        <dgm:presLayoutVars>
          <dgm:dir/>
          <dgm:resizeHandles val="exact"/>
        </dgm:presLayoutVars>
      </dgm:prSet>
      <dgm:spPr/>
    </dgm:pt>
    <dgm:pt modelId="{9F0393C7-2A44-405B-BF56-B8FBA0240712}" type="pres">
      <dgm:prSet presAssocID="{8189E7B2-CA16-49A9-B8A3-9E9D13A7EDC7}" presName="composite" presStyleCnt="0"/>
      <dgm:spPr/>
    </dgm:pt>
    <dgm:pt modelId="{7FA8FD4E-BD35-4A29-944C-40708D657611}" type="pres">
      <dgm:prSet presAssocID="{8189E7B2-CA16-49A9-B8A3-9E9D13A7EDC7}" presName="imgShp" presStyleLbl="fgImgPlace1" presStyleIdx="0" presStyleCnt="1" custLinFactNeighborX="-4670" custLinFactNeighborY="195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1170B369-A962-4786-9B57-A3B66BC1596E}" type="pres">
      <dgm:prSet presAssocID="{8189E7B2-CA16-49A9-B8A3-9E9D13A7EDC7}" presName="txShp" presStyleLbl="node1" presStyleIdx="0" presStyleCnt="1" custScaleX="124441" custLinFactNeighborX="3541" custLinFactNeighborY="-979">
        <dgm:presLayoutVars>
          <dgm:bulletEnabled val="1"/>
        </dgm:presLayoutVars>
      </dgm:prSet>
      <dgm:spPr/>
    </dgm:pt>
  </dgm:ptLst>
  <dgm:cxnLst>
    <dgm:cxn modelId="{4CC6787C-507D-470C-9D55-6C5D6980931A}" type="presOf" srcId="{A83E0A6C-60CD-42DC-9030-9999776A6686}" destId="{15E7C97B-121D-4603-B054-22C78FB21E28}" srcOrd="0" destOrd="0" presId="urn:microsoft.com/office/officeart/2005/8/layout/vList3"/>
    <dgm:cxn modelId="{2B4C779D-905C-4B45-A6C1-524C33EA5642}" type="presOf" srcId="{8189E7B2-CA16-49A9-B8A3-9E9D13A7EDC7}" destId="{1170B369-A962-4786-9B57-A3B66BC1596E}" srcOrd="0" destOrd="0" presId="urn:microsoft.com/office/officeart/2005/8/layout/vList3"/>
    <dgm:cxn modelId="{2A34CBED-7959-4AA9-A6FC-28E54C6FA476}" srcId="{A83E0A6C-60CD-42DC-9030-9999776A6686}" destId="{8189E7B2-CA16-49A9-B8A3-9E9D13A7EDC7}" srcOrd="0" destOrd="0" parTransId="{490B02F6-8193-4274-917C-49A55FE0D41C}" sibTransId="{A283DD3B-D635-48CD-A954-EFCCD4E9447D}"/>
    <dgm:cxn modelId="{A6138F3E-9AA3-4D8B-9F76-F58469564E8A}" type="presParOf" srcId="{15E7C97B-121D-4603-B054-22C78FB21E28}" destId="{9F0393C7-2A44-405B-BF56-B8FBA0240712}" srcOrd="0" destOrd="0" presId="urn:microsoft.com/office/officeart/2005/8/layout/vList3"/>
    <dgm:cxn modelId="{FBA6EEA7-BE93-41FC-A26D-5F886505B536}" type="presParOf" srcId="{9F0393C7-2A44-405B-BF56-B8FBA0240712}" destId="{7FA8FD4E-BD35-4A29-944C-40708D657611}" srcOrd="0" destOrd="0" presId="urn:microsoft.com/office/officeart/2005/8/layout/vList3"/>
    <dgm:cxn modelId="{0CF833B0-F8E1-4E02-BB67-37E4F310F255}" type="presParOf" srcId="{9F0393C7-2A44-405B-BF56-B8FBA0240712}" destId="{1170B369-A962-4786-9B57-A3B66BC1596E}"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7AEFE5-94B8-4B70-AFE8-28823473B771}" type="doc">
      <dgm:prSet loTypeId="urn:microsoft.com/office/officeart/2005/8/layout/vList3" loCatId="list" qsTypeId="urn:microsoft.com/office/officeart/2005/8/quickstyle/simple1" qsCatId="simple" csTypeId="urn:microsoft.com/office/officeart/2005/8/colors/accent1_2" csCatId="accent1" phldr="1"/>
      <dgm:spPr/>
    </dgm:pt>
    <dgm:pt modelId="{3EC4F05D-D8BE-41CE-B587-32A9667757C8}">
      <dgm:prSet phldrT="[テキスト]" custT="1"/>
      <dgm:spPr/>
      <dgm:t>
        <a:bodyPr/>
        <a:lstStyle/>
        <a:p>
          <a:r>
            <a:rPr kumimoji="1" lang="ja-JP" altLang="en-US" sz="1800" dirty="0">
              <a:solidFill>
                <a:srgbClr val="002060"/>
              </a:solidFill>
              <a:latin typeface="HG丸ｺﾞｼｯｸM-PRO" panose="020F0600000000000000" pitchFamily="50" charset="-128"/>
              <a:ea typeface="HG丸ｺﾞｼｯｸM-PRO" panose="020F0600000000000000" pitchFamily="50" charset="-128"/>
            </a:rPr>
            <a:t>小林由夏</a:t>
          </a:r>
          <a:endParaRPr kumimoji="1" lang="en-US" altLang="ja-JP" sz="1800" dirty="0">
            <a:solidFill>
              <a:srgbClr val="002060"/>
            </a:solidFill>
            <a:latin typeface="HG丸ｺﾞｼｯｸM-PRO" panose="020F0600000000000000" pitchFamily="50" charset="-128"/>
            <a:ea typeface="HG丸ｺﾞｼｯｸM-PRO" panose="020F0600000000000000" pitchFamily="50" charset="-128"/>
          </a:endParaRPr>
        </a:p>
        <a:p>
          <a:r>
            <a:rPr kumimoji="1" lang="ja-JP" altLang="en-US" sz="1800" dirty="0">
              <a:solidFill>
                <a:srgbClr val="002060"/>
              </a:solidFill>
              <a:latin typeface="HG丸ｺﾞｼｯｸM-PRO" panose="020F0600000000000000" pitchFamily="50" charset="-128"/>
              <a:ea typeface="HG丸ｺﾞｼｯｸM-PRO" panose="020F0600000000000000" pitchFamily="50" charset="-128"/>
            </a:rPr>
            <a:t>（長岡中央綜合病院・</a:t>
          </a:r>
          <a:endParaRPr kumimoji="1" lang="en-US" altLang="ja-JP" sz="1800" dirty="0">
            <a:solidFill>
              <a:srgbClr val="002060"/>
            </a:solidFill>
            <a:latin typeface="HG丸ｺﾞｼｯｸM-PRO" panose="020F0600000000000000" pitchFamily="50" charset="-128"/>
            <a:ea typeface="HG丸ｺﾞｼｯｸM-PRO" panose="020F0600000000000000" pitchFamily="50" charset="-128"/>
          </a:endParaRPr>
        </a:p>
        <a:p>
          <a:r>
            <a:rPr kumimoji="1" lang="ja-JP" altLang="en-US" sz="1800" dirty="0">
              <a:solidFill>
                <a:srgbClr val="002060"/>
              </a:solidFill>
              <a:latin typeface="HG丸ｺﾞｼｯｸM-PRO" panose="020F0600000000000000" pitchFamily="50" charset="-128"/>
              <a:ea typeface="HG丸ｺﾞｼｯｸM-PRO" panose="020F0600000000000000" pitchFamily="50" charset="-128"/>
            </a:rPr>
            <a:t>消化器内科）</a:t>
          </a:r>
          <a:endParaRPr kumimoji="1" lang="en-US" altLang="ja-JP" sz="1800" dirty="0">
            <a:solidFill>
              <a:srgbClr val="002060"/>
            </a:solidFill>
            <a:latin typeface="HG丸ｺﾞｼｯｸM-PRO" panose="020F0600000000000000" pitchFamily="50" charset="-128"/>
            <a:ea typeface="HG丸ｺﾞｼｯｸM-PRO" panose="020F0600000000000000" pitchFamily="50" charset="-128"/>
          </a:endParaRPr>
        </a:p>
        <a:p>
          <a:r>
            <a:rPr kumimoji="1" lang="ja-JP" altLang="en-US" sz="1800" dirty="0">
              <a:solidFill>
                <a:srgbClr val="002060"/>
              </a:solidFill>
              <a:latin typeface="HG丸ｺﾞｼｯｸM-PRO" panose="020F0600000000000000" pitchFamily="50" charset="-128"/>
              <a:ea typeface="HG丸ｺﾞｼｯｸM-PRO" panose="020F0600000000000000" pitchFamily="50" charset="-128"/>
            </a:rPr>
            <a:t>肝・がん・変</a:t>
          </a:r>
          <a:endParaRPr kumimoji="1" lang="en-US" altLang="ja-JP" sz="1800" dirty="0">
            <a:solidFill>
              <a:srgbClr val="002060"/>
            </a:solidFill>
            <a:latin typeface="HG丸ｺﾞｼｯｸM-PRO" panose="020F0600000000000000" pitchFamily="50" charset="-128"/>
            <a:ea typeface="HG丸ｺﾞｼｯｸM-PRO" panose="020F0600000000000000" pitchFamily="50" charset="-128"/>
          </a:endParaRPr>
        </a:p>
        <a:p>
          <a:r>
            <a:rPr kumimoji="1" lang="ja-JP" altLang="en-US" sz="1800" dirty="0">
              <a:solidFill>
                <a:srgbClr val="002060"/>
              </a:solidFill>
              <a:latin typeface="HG丸ｺﾞｼｯｸM-PRO" panose="020F0600000000000000" pitchFamily="50" charset="-128"/>
              <a:ea typeface="HG丸ｺﾞｼｯｸM-PRO" panose="020F0600000000000000" pitchFamily="50" charset="-128"/>
            </a:rPr>
            <a:t>を診ています。</a:t>
          </a:r>
          <a:endParaRPr kumimoji="1" lang="en-US" altLang="ja-JP" sz="1800" dirty="0">
            <a:solidFill>
              <a:srgbClr val="002060"/>
            </a:solidFill>
            <a:latin typeface="HG丸ｺﾞｼｯｸM-PRO" panose="020F0600000000000000" pitchFamily="50" charset="-128"/>
            <a:ea typeface="HG丸ｺﾞｼｯｸM-PRO" panose="020F0600000000000000" pitchFamily="50" charset="-128"/>
          </a:endParaRPr>
        </a:p>
      </dgm:t>
    </dgm:pt>
    <dgm:pt modelId="{F002C9EB-9F27-4ECE-9D02-BE1F21D158D4}" type="parTrans" cxnId="{AB175909-A538-44AE-8C7C-C0440B087BF5}">
      <dgm:prSet/>
      <dgm:spPr/>
      <dgm:t>
        <a:bodyPr/>
        <a:lstStyle/>
        <a:p>
          <a:endParaRPr kumimoji="1" lang="ja-JP" altLang="en-US"/>
        </a:p>
      </dgm:t>
    </dgm:pt>
    <dgm:pt modelId="{20E8470C-5EFC-4E71-8F9A-F8BA03A74818}" type="sibTrans" cxnId="{AB175909-A538-44AE-8C7C-C0440B087BF5}">
      <dgm:prSet/>
      <dgm:spPr/>
      <dgm:t>
        <a:bodyPr/>
        <a:lstStyle/>
        <a:p>
          <a:endParaRPr kumimoji="1" lang="ja-JP" altLang="en-US"/>
        </a:p>
      </dgm:t>
    </dgm:pt>
    <dgm:pt modelId="{0E7D5969-3FC1-47CF-AF24-5B40A8647391}" type="pres">
      <dgm:prSet presAssocID="{7F7AEFE5-94B8-4B70-AFE8-28823473B771}" presName="linearFlow" presStyleCnt="0">
        <dgm:presLayoutVars>
          <dgm:dir/>
          <dgm:resizeHandles val="exact"/>
        </dgm:presLayoutVars>
      </dgm:prSet>
      <dgm:spPr/>
    </dgm:pt>
    <dgm:pt modelId="{6FF45D7B-9B80-4B0F-8A90-0E39D9A8AF15}" type="pres">
      <dgm:prSet presAssocID="{3EC4F05D-D8BE-41CE-B587-32A9667757C8}" presName="composite" presStyleCnt="0"/>
      <dgm:spPr/>
    </dgm:pt>
    <dgm:pt modelId="{86DB5B2C-2C94-4100-A893-11E56F572EE6}" type="pres">
      <dgm:prSet presAssocID="{3EC4F05D-D8BE-41CE-B587-32A9667757C8}" presName="imgShp" presStyleLbl="fgImgPlace1" presStyleIdx="0" presStyleCnt="1"/>
      <dgm:spPr>
        <a:blipFill rotWithShape="1">
          <a:blip xmlns:r="http://schemas.openxmlformats.org/officeDocument/2006/relationships" r:embed="rId1"/>
          <a:stretch>
            <a:fillRect/>
          </a:stretch>
        </a:blipFill>
      </dgm:spPr>
    </dgm:pt>
    <dgm:pt modelId="{23BEC122-7BE0-41D6-A7A6-A4718CB5683E}" type="pres">
      <dgm:prSet presAssocID="{3EC4F05D-D8BE-41CE-B587-32A9667757C8}" presName="txShp" presStyleLbl="node1" presStyleIdx="0" presStyleCnt="1" custScaleX="124734">
        <dgm:presLayoutVars>
          <dgm:bulletEnabled val="1"/>
        </dgm:presLayoutVars>
      </dgm:prSet>
      <dgm:spPr/>
    </dgm:pt>
  </dgm:ptLst>
  <dgm:cxnLst>
    <dgm:cxn modelId="{AB175909-A538-44AE-8C7C-C0440B087BF5}" srcId="{7F7AEFE5-94B8-4B70-AFE8-28823473B771}" destId="{3EC4F05D-D8BE-41CE-B587-32A9667757C8}" srcOrd="0" destOrd="0" parTransId="{F002C9EB-9F27-4ECE-9D02-BE1F21D158D4}" sibTransId="{20E8470C-5EFC-4E71-8F9A-F8BA03A74818}"/>
    <dgm:cxn modelId="{E2FF09A1-AFF4-421E-B45B-FCC14900A3E3}" type="presOf" srcId="{3EC4F05D-D8BE-41CE-B587-32A9667757C8}" destId="{23BEC122-7BE0-41D6-A7A6-A4718CB5683E}" srcOrd="0" destOrd="0" presId="urn:microsoft.com/office/officeart/2005/8/layout/vList3"/>
    <dgm:cxn modelId="{DCFE5AFD-9EAD-40F3-8BB5-5A9E51BB3682}" type="presOf" srcId="{7F7AEFE5-94B8-4B70-AFE8-28823473B771}" destId="{0E7D5969-3FC1-47CF-AF24-5B40A8647391}" srcOrd="0" destOrd="0" presId="urn:microsoft.com/office/officeart/2005/8/layout/vList3"/>
    <dgm:cxn modelId="{DAC1C77A-D2EC-4F0A-8452-AC1C9C389769}" type="presParOf" srcId="{0E7D5969-3FC1-47CF-AF24-5B40A8647391}" destId="{6FF45D7B-9B80-4B0F-8A90-0E39D9A8AF15}" srcOrd="0" destOrd="0" presId="urn:microsoft.com/office/officeart/2005/8/layout/vList3"/>
    <dgm:cxn modelId="{8B5B964E-2E52-4E78-8CF1-795126ED00A2}" type="presParOf" srcId="{6FF45D7B-9B80-4B0F-8A90-0E39D9A8AF15}" destId="{86DB5B2C-2C94-4100-A893-11E56F572EE6}" srcOrd="0" destOrd="0" presId="urn:microsoft.com/office/officeart/2005/8/layout/vList3"/>
    <dgm:cxn modelId="{55B0D394-9224-411C-A999-DFF977DD1B36}" type="presParOf" srcId="{6FF45D7B-9B80-4B0F-8A90-0E39D9A8AF15}" destId="{23BEC122-7BE0-41D6-A7A6-A4718CB5683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83E0A6C-60CD-42DC-9030-9999776A6686}" type="doc">
      <dgm:prSet loTypeId="urn:microsoft.com/office/officeart/2005/8/layout/vList3" loCatId="list" qsTypeId="urn:microsoft.com/office/officeart/2005/8/quickstyle/simple1" qsCatId="simple" csTypeId="urn:microsoft.com/office/officeart/2005/8/colors/accent1_2" csCatId="accent1" phldr="1"/>
      <dgm:spPr/>
    </dgm:pt>
    <dgm:pt modelId="{457F2A3D-6066-4A51-A56B-715531EF13BC}">
      <dgm:prSet phldrT="[テキスト]" custT="1"/>
      <dgm:spPr/>
      <dgm:t>
        <a:bodyPr/>
        <a:lstStyle/>
        <a:p>
          <a:r>
            <a:rPr kumimoji="1" lang="ja-JP" altLang="en-US" sz="1800" dirty="0">
              <a:solidFill>
                <a:srgbClr val="002060"/>
              </a:solidFill>
              <a:latin typeface="HG丸ｺﾞｼｯｸM-PRO" panose="020F0600000000000000" pitchFamily="50" charset="-128"/>
              <a:ea typeface="HG丸ｺﾞｼｯｸM-PRO" panose="020F0600000000000000" pitchFamily="50" charset="-128"/>
            </a:rPr>
            <a:t>川原聖佳子</a:t>
          </a:r>
          <a:endParaRPr kumimoji="1" lang="en-US" altLang="ja-JP" sz="1800" dirty="0">
            <a:solidFill>
              <a:srgbClr val="002060"/>
            </a:solidFill>
            <a:latin typeface="HG丸ｺﾞｼｯｸM-PRO" panose="020F0600000000000000" pitchFamily="50" charset="-128"/>
            <a:ea typeface="HG丸ｺﾞｼｯｸM-PRO" panose="020F0600000000000000" pitchFamily="50" charset="-128"/>
          </a:endParaRPr>
        </a:p>
        <a:p>
          <a:r>
            <a:rPr kumimoji="1" lang="ja-JP" altLang="en-US" sz="1800" dirty="0">
              <a:solidFill>
                <a:srgbClr val="002060"/>
              </a:solidFill>
              <a:latin typeface="HG丸ｺﾞｼｯｸM-PRO" panose="020F0600000000000000" pitchFamily="50" charset="-128"/>
              <a:ea typeface="HG丸ｺﾞｼｯｸM-PRO" panose="020F0600000000000000" pitchFamily="50" charset="-128"/>
            </a:rPr>
            <a:t>（長岡中央綜合病院・外科）</a:t>
          </a:r>
          <a:endParaRPr kumimoji="1" lang="en-US" altLang="ja-JP" sz="1800" dirty="0">
            <a:solidFill>
              <a:srgbClr val="002060"/>
            </a:solidFill>
            <a:latin typeface="HG丸ｺﾞｼｯｸM-PRO" panose="020F0600000000000000" pitchFamily="50" charset="-128"/>
            <a:ea typeface="HG丸ｺﾞｼｯｸM-PRO" panose="020F0600000000000000" pitchFamily="50" charset="-128"/>
          </a:endParaRPr>
        </a:p>
        <a:p>
          <a:r>
            <a:rPr kumimoji="1" lang="ja-JP" altLang="en-US" sz="1800" dirty="0">
              <a:solidFill>
                <a:srgbClr val="002060"/>
              </a:solidFill>
              <a:latin typeface="HG丸ｺﾞｼｯｸM-PRO" panose="020F0600000000000000" pitchFamily="50" charset="-128"/>
              <a:ea typeface="HG丸ｺﾞｼｯｸM-PRO" panose="020F0600000000000000" pitchFamily="50" charset="-128"/>
            </a:rPr>
            <a:t>平成</a:t>
          </a:r>
          <a:r>
            <a:rPr kumimoji="1" lang="en-US" altLang="ja-JP" sz="1800" dirty="0">
              <a:solidFill>
                <a:srgbClr val="002060"/>
              </a:solidFill>
              <a:latin typeface="HG丸ｺﾞｼｯｸM-PRO" panose="020F0600000000000000" pitchFamily="50" charset="-128"/>
              <a:ea typeface="HG丸ｺﾞｼｯｸM-PRO" panose="020F0600000000000000" pitchFamily="50" charset="-128"/>
            </a:rPr>
            <a:t>7</a:t>
          </a:r>
          <a:r>
            <a:rPr kumimoji="1" lang="ja-JP" altLang="en-US" sz="1800" dirty="0">
              <a:solidFill>
                <a:srgbClr val="002060"/>
              </a:solidFill>
              <a:latin typeface="HG丸ｺﾞｼｯｸM-PRO" panose="020F0600000000000000" pitchFamily="50" charset="-128"/>
              <a:ea typeface="HG丸ｺﾞｼｯｸM-PRO" panose="020F0600000000000000" pitchFamily="50" charset="-128"/>
            </a:rPr>
            <a:t>年福井大学卒</a:t>
          </a:r>
          <a:endParaRPr kumimoji="1" lang="en-US" altLang="ja-JP" sz="1800" dirty="0">
            <a:solidFill>
              <a:srgbClr val="002060"/>
            </a:solidFill>
            <a:latin typeface="HG丸ｺﾞｼｯｸM-PRO" panose="020F0600000000000000" pitchFamily="50" charset="-128"/>
            <a:ea typeface="HG丸ｺﾞｼｯｸM-PRO" panose="020F0600000000000000" pitchFamily="50" charset="-128"/>
          </a:endParaRPr>
        </a:p>
        <a:p>
          <a:r>
            <a:rPr kumimoji="1" lang="ja-JP" altLang="en-US" sz="1800" dirty="0">
              <a:solidFill>
                <a:srgbClr val="002060"/>
              </a:solidFill>
              <a:latin typeface="HG丸ｺﾞｼｯｸM-PRO" panose="020F0600000000000000" pitchFamily="50" charset="-128"/>
              <a:ea typeface="HG丸ｺﾞｼｯｸM-PRO" panose="020F0600000000000000" pitchFamily="50" charset="-128"/>
            </a:rPr>
            <a:t>下部消化管を担当しています。</a:t>
          </a:r>
          <a:endParaRPr kumimoji="1" lang="en-US" altLang="ja-JP" sz="1800" dirty="0">
            <a:solidFill>
              <a:srgbClr val="002060"/>
            </a:solidFill>
            <a:latin typeface="HG丸ｺﾞｼｯｸM-PRO" panose="020F0600000000000000" pitchFamily="50" charset="-128"/>
            <a:ea typeface="HG丸ｺﾞｼｯｸM-PRO" panose="020F0600000000000000" pitchFamily="50" charset="-128"/>
          </a:endParaRPr>
        </a:p>
      </dgm:t>
    </dgm:pt>
    <dgm:pt modelId="{C37C7FAD-F5ED-4BC4-A0CD-40B2DB2CD7FF}" type="parTrans" cxnId="{602CA99F-01C3-4C1D-B333-6077A1896DEF}">
      <dgm:prSet/>
      <dgm:spPr/>
      <dgm:t>
        <a:bodyPr/>
        <a:lstStyle/>
        <a:p>
          <a:endParaRPr kumimoji="1" lang="ja-JP" altLang="en-US"/>
        </a:p>
      </dgm:t>
    </dgm:pt>
    <dgm:pt modelId="{3BC818E6-A35C-425E-A86A-2A447FE67389}" type="sibTrans" cxnId="{602CA99F-01C3-4C1D-B333-6077A1896DEF}">
      <dgm:prSet/>
      <dgm:spPr/>
      <dgm:t>
        <a:bodyPr/>
        <a:lstStyle/>
        <a:p>
          <a:endParaRPr kumimoji="1" lang="ja-JP" altLang="en-US"/>
        </a:p>
      </dgm:t>
    </dgm:pt>
    <dgm:pt modelId="{15E7C97B-121D-4603-B054-22C78FB21E28}" type="pres">
      <dgm:prSet presAssocID="{A83E0A6C-60CD-42DC-9030-9999776A6686}" presName="linearFlow" presStyleCnt="0">
        <dgm:presLayoutVars>
          <dgm:dir/>
          <dgm:resizeHandles val="exact"/>
        </dgm:presLayoutVars>
      </dgm:prSet>
      <dgm:spPr/>
    </dgm:pt>
    <dgm:pt modelId="{DD3260B7-6725-4737-BB2D-F12B3052A58A}" type="pres">
      <dgm:prSet presAssocID="{457F2A3D-6066-4A51-A56B-715531EF13BC}" presName="composite" presStyleCnt="0"/>
      <dgm:spPr/>
    </dgm:pt>
    <dgm:pt modelId="{AFB2EAA8-587E-45EC-B781-A36678A759FA}" type="pres">
      <dgm:prSet presAssocID="{457F2A3D-6066-4A51-A56B-715531EF13BC}" presName="imgShp" presStyleLbl="fgImgPlace1" presStyleIdx="0" presStyleCnt="1"/>
      <dgm:spPr>
        <a:blipFill rotWithShape="1">
          <a:blip xmlns:r="http://schemas.openxmlformats.org/officeDocument/2006/relationships" r:embed="rId1"/>
          <a:stretch>
            <a:fillRect/>
          </a:stretch>
        </a:blipFill>
      </dgm:spPr>
    </dgm:pt>
    <dgm:pt modelId="{5020184E-148E-4DC8-BAC3-46B844B474B0}" type="pres">
      <dgm:prSet presAssocID="{457F2A3D-6066-4A51-A56B-715531EF13BC}" presName="txShp" presStyleLbl="node1" presStyleIdx="0" presStyleCnt="1" custScaleX="124441">
        <dgm:presLayoutVars>
          <dgm:bulletEnabled val="1"/>
        </dgm:presLayoutVars>
      </dgm:prSet>
      <dgm:spPr/>
    </dgm:pt>
  </dgm:ptLst>
  <dgm:cxnLst>
    <dgm:cxn modelId="{A405F167-A850-4047-BB81-E4284BA38258}" type="presOf" srcId="{457F2A3D-6066-4A51-A56B-715531EF13BC}" destId="{5020184E-148E-4DC8-BAC3-46B844B474B0}" srcOrd="0" destOrd="0" presId="urn:microsoft.com/office/officeart/2005/8/layout/vList3"/>
    <dgm:cxn modelId="{602CA99F-01C3-4C1D-B333-6077A1896DEF}" srcId="{A83E0A6C-60CD-42DC-9030-9999776A6686}" destId="{457F2A3D-6066-4A51-A56B-715531EF13BC}" srcOrd="0" destOrd="0" parTransId="{C37C7FAD-F5ED-4BC4-A0CD-40B2DB2CD7FF}" sibTransId="{3BC818E6-A35C-425E-A86A-2A447FE67389}"/>
    <dgm:cxn modelId="{24E677D5-7147-4FD4-AB53-1477D6AEDF1E}" type="presOf" srcId="{A83E0A6C-60CD-42DC-9030-9999776A6686}" destId="{15E7C97B-121D-4603-B054-22C78FB21E28}" srcOrd="0" destOrd="0" presId="urn:microsoft.com/office/officeart/2005/8/layout/vList3"/>
    <dgm:cxn modelId="{2C3ACCB0-9CDE-4657-80D5-08A4A00F9C97}" type="presParOf" srcId="{15E7C97B-121D-4603-B054-22C78FB21E28}" destId="{DD3260B7-6725-4737-BB2D-F12B3052A58A}" srcOrd="0" destOrd="0" presId="urn:microsoft.com/office/officeart/2005/8/layout/vList3"/>
    <dgm:cxn modelId="{0A5A219E-F985-4D32-9E4F-F108298C08D8}" type="presParOf" srcId="{DD3260B7-6725-4737-BB2D-F12B3052A58A}" destId="{AFB2EAA8-587E-45EC-B781-A36678A759FA}" srcOrd="0" destOrd="0" presId="urn:microsoft.com/office/officeart/2005/8/layout/vList3"/>
    <dgm:cxn modelId="{852CA401-F3F7-484D-81C1-6925BE07A5B9}" type="presParOf" srcId="{DD3260B7-6725-4737-BB2D-F12B3052A58A}" destId="{5020184E-148E-4DC8-BAC3-46B844B474B0}"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98BB124-FF21-464F-9F50-8E4CF87066A9}"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kumimoji="1" lang="ja-JP" altLang="en-US"/>
        </a:p>
      </dgm:t>
    </dgm:pt>
    <dgm:pt modelId="{51133227-E90F-44A9-ACFB-E6E8E04AF249}">
      <dgm:prSet phldrT="[テキスト]" custT="1"/>
      <dgm:spPr>
        <a:solidFill>
          <a:srgbClr val="FF0000"/>
        </a:solidFill>
      </dgm:spPr>
      <dgm:t>
        <a:bodyPr/>
        <a:lstStyle/>
        <a:p>
          <a:r>
            <a:rPr kumimoji="1" lang="ja-JP" altLang="en-US" sz="2400" dirty="0">
              <a:latin typeface="HG丸ｺﾞｼｯｸM-PRO" panose="020F0600000000000000" pitchFamily="50" charset="-128"/>
              <a:ea typeface="HG丸ｺﾞｼｯｸM-PRO" panose="020F0600000000000000" pitchFamily="50" charset="-128"/>
            </a:rPr>
            <a:t>会員数</a:t>
          </a:r>
        </a:p>
      </dgm:t>
    </dgm:pt>
    <dgm:pt modelId="{683C268C-C8CC-4678-BA8A-2A555B7E28D7}" type="parTrans" cxnId="{8DDF7EFC-6D3A-4D69-94CD-FDF80BDC0258}">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96A91A79-F110-4316-8891-7E8FA0816681}" type="sibTrans" cxnId="{8DDF7EFC-6D3A-4D69-94CD-FDF80BDC0258}">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50088F7F-F592-4639-BA68-4D84192487A9}">
      <dgm:prSet phldrT="[テキスト]" custT="1"/>
      <dgm:spPr>
        <a:solidFill>
          <a:srgbClr val="FFE9FF">
            <a:alpha val="90000"/>
          </a:srgbClr>
        </a:solidFill>
      </dgm:spPr>
      <dgm:t>
        <a:bodyPr/>
        <a:lstStyle/>
        <a:p>
          <a:r>
            <a:rPr kumimoji="1" lang="ja-JP" altLang="en-US" sz="2400" dirty="0">
              <a:latin typeface="HG丸ｺﾞｼｯｸM-PRO" panose="020F0600000000000000" pitchFamily="50" charset="-128"/>
              <a:ea typeface="HG丸ｺﾞｼｯｸM-PRO" panose="020F0600000000000000" pitchFamily="50" charset="-128"/>
            </a:rPr>
            <a:t>全体</a:t>
          </a:r>
          <a:endParaRPr kumimoji="1" lang="en-US" altLang="ja-JP" sz="2400" dirty="0">
            <a:latin typeface="HG丸ｺﾞｼｯｸM-PRO" panose="020F0600000000000000" pitchFamily="50" charset="-128"/>
            <a:ea typeface="HG丸ｺﾞｼｯｸM-PRO" panose="020F0600000000000000" pitchFamily="50" charset="-128"/>
          </a:endParaRPr>
        </a:p>
        <a:p>
          <a:r>
            <a:rPr kumimoji="1" lang="en-US" altLang="ja-JP" sz="2400" dirty="0">
              <a:latin typeface="HG丸ｺﾞｼｯｸM-PRO" panose="020F0600000000000000" pitchFamily="50" charset="-128"/>
              <a:ea typeface="HG丸ｺﾞｼｯｸM-PRO" panose="020F0600000000000000" pitchFamily="50" charset="-128"/>
            </a:rPr>
            <a:t>1289</a:t>
          </a:r>
          <a:r>
            <a:rPr kumimoji="1" lang="ja-JP" altLang="en-US" sz="2400" dirty="0">
              <a:latin typeface="HG丸ｺﾞｼｯｸM-PRO" panose="020F0600000000000000" pitchFamily="50" charset="-128"/>
              <a:ea typeface="HG丸ｺﾞｼｯｸM-PRO" panose="020F0600000000000000" pitchFamily="50" charset="-128"/>
            </a:rPr>
            <a:t>名</a:t>
          </a:r>
        </a:p>
      </dgm:t>
    </dgm:pt>
    <dgm:pt modelId="{7BA8AC27-0C69-411E-9FB7-4801AE69AABC}" type="parTrans" cxnId="{42281BC8-FE74-4A09-A2FE-C076655FF4CF}">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505A18DF-6912-4E08-8CFE-24709FD33238}" type="sibTrans" cxnId="{42281BC8-FE74-4A09-A2FE-C076655FF4CF}">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4FE42773-8A23-437C-A20D-82784773972E}">
      <dgm:prSet phldrT="[テキスト]" custT="1"/>
      <dgm:spPr>
        <a:solidFill>
          <a:srgbClr val="FFCC99">
            <a:alpha val="90000"/>
          </a:srgbClr>
        </a:solidFill>
      </dgm:spPr>
      <dgm:t>
        <a:bodyPr/>
        <a:lstStyle/>
        <a:p>
          <a:endParaRPr kumimoji="1" lang="en-US" altLang="ja-JP" sz="2400" dirty="0">
            <a:latin typeface="HG丸ｺﾞｼｯｸM-PRO" panose="020F0600000000000000" pitchFamily="50" charset="-128"/>
            <a:ea typeface="HG丸ｺﾞｼｯｸM-PRO" panose="020F0600000000000000" pitchFamily="50" charset="-128"/>
          </a:endParaRPr>
        </a:p>
        <a:p>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女性会員</a:t>
          </a:r>
          <a:endParaRPr kumimoji="1" lang="en-US" altLang="ja-JP" sz="2400" dirty="0">
            <a:solidFill>
              <a:srgbClr val="FF0000"/>
            </a:solidFill>
            <a:latin typeface="HG丸ｺﾞｼｯｸM-PRO" panose="020F0600000000000000" pitchFamily="50" charset="-128"/>
            <a:ea typeface="HG丸ｺﾞｼｯｸM-PRO" panose="020F0600000000000000" pitchFamily="50" charset="-128"/>
          </a:endParaRPr>
        </a:p>
        <a:p>
          <a:r>
            <a:rPr kumimoji="1" lang="en-US" altLang="ja-JP" sz="2400" dirty="0">
              <a:solidFill>
                <a:srgbClr val="FF0000"/>
              </a:solidFill>
              <a:latin typeface="HG丸ｺﾞｼｯｸM-PRO" panose="020F0600000000000000" pitchFamily="50" charset="-128"/>
              <a:ea typeface="HG丸ｺﾞｼｯｸM-PRO" panose="020F0600000000000000" pitchFamily="50" charset="-128"/>
            </a:rPr>
            <a:t>142</a:t>
          </a:r>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名（</a:t>
          </a:r>
          <a:r>
            <a:rPr kumimoji="1" lang="en-US" altLang="ja-JP" sz="2400" dirty="0">
              <a:solidFill>
                <a:srgbClr val="FF0000"/>
              </a:solidFill>
              <a:latin typeface="HG丸ｺﾞｼｯｸM-PRO" panose="020F0600000000000000" pitchFamily="50" charset="-128"/>
              <a:ea typeface="HG丸ｺﾞｼｯｸM-PRO" panose="020F0600000000000000" pitchFamily="50" charset="-128"/>
            </a:rPr>
            <a:t>11</a:t>
          </a:r>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a:t>
          </a:r>
          <a:endParaRPr kumimoji="1" lang="en-US" altLang="ja-JP" sz="2400" dirty="0">
            <a:solidFill>
              <a:srgbClr val="FF0000"/>
            </a:solidFill>
            <a:latin typeface="HG丸ｺﾞｼｯｸM-PRO" panose="020F0600000000000000" pitchFamily="50" charset="-128"/>
            <a:ea typeface="HG丸ｺﾞｼｯｸM-PRO" panose="020F0600000000000000" pitchFamily="50" charset="-128"/>
          </a:endParaRPr>
        </a:p>
        <a:p>
          <a:endParaRPr kumimoji="1" lang="ja-JP" altLang="en-US" sz="2400" dirty="0">
            <a:latin typeface="HG丸ｺﾞｼｯｸM-PRO" panose="020F0600000000000000" pitchFamily="50" charset="-128"/>
            <a:ea typeface="HG丸ｺﾞｼｯｸM-PRO" panose="020F0600000000000000" pitchFamily="50" charset="-128"/>
          </a:endParaRPr>
        </a:p>
      </dgm:t>
    </dgm:pt>
    <dgm:pt modelId="{7F76C981-052A-4850-A855-CCD6B2E053D4}" type="parTrans" cxnId="{270045D3-BF14-46F5-B287-3AD9F2D00B69}">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5C508974-019A-4379-97DE-21E2BACBDCA0}" type="sibTrans" cxnId="{270045D3-BF14-46F5-B287-3AD9F2D00B69}">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2C62BD76-B2C8-47F0-BA9C-6274F8F245B8}">
      <dgm:prSet phldrT="[テキスト]" custT="1"/>
      <dgm:spPr>
        <a:solidFill>
          <a:srgbClr val="0070C0"/>
        </a:solidFill>
      </dgm:spPr>
      <dgm:t>
        <a:bodyPr/>
        <a:lstStyle/>
        <a:p>
          <a:r>
            <a:rPr kumimoji="1" lang="ja-JP" altLang="en-US" sz="2400" dirty="0">
              <a:latin typeface="HG丸ｺﾞｼｯｸM-PRO" panose="020F0600000000000000" pitchFamily="50" charset="-128"/>
              <a:ea typeface="HG丸ｺﾞｼｯｸM-PRO" panose="020F0600000000000000" pitchFamily="50" charset="-128"/>
            </a:rPr>
            <a:t>専門医数</a:t>
          </a:r>
        </a:p>
      </dgm:t>
    </dgm:pt>
    <dgm:pt modelId="{8A6F9495-E4B5-4CDE-A7A7-C75AF2B1ABFA}" type="parTrans" cxnId="{535D9BA4-0830-4091-856A-4623CE1EF1DC}">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0453B792-BBD4-48C1-AC59-AA05AD9A6F6E}" type="sibTrans" cxnId="{535D9BA4-0830-4091-856A-4623CE1EF1DC}">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68F1B00F-C5CC-4EC5-9A09-CA9023B67B93}">
      <dgm:prSet phldrT="[テキスト]" custT="1"/>
      <dgm:spPr/>
      <dgm:t>
        <a:bodyPr/>
        <a:lstStyle/>
        <a:p>
          <a:r>
            <a:rPr kumimoji="1" lang="ja-JP" altLang="en-US" sz="2400" dirty="0">
              <a:latin typeface="HG丸ｺﾞｼｯｸM-PRO" panose="020F0600000000000000" pitchFamily="50" charset="-128"/>
              <a:ea typeface="HG丸ｺﾞｼｯｸM-PRO" panose="020F0600000000000000" pitchFamily="50" charset="-128"/>
            </a:rPr>
            <a:t>　全体</a:t>
          </a:r>
          <a:endParaRPr kumimoji="1" lang="en-US" altLang="ja-JP" sz="2400" dirty="0">
            <a:latin typeface="HG丸ｺﾞｼｯｸM-PRO" panose="020F0600000000000000" pitchFamily="50" charset="-128"/>
            <a:ea typeface="HG丸ｺﾞｼｯｸM-PRO" panose="020F0600000000000000" pitchFamily="50" charset="-128"/>
          </a:endParaRPr>
        </a:p>
        <a:p>
          <a:r>
            <a:rPr kumimoji="1" lang="ja-JP" altLang="en-US" sz="2400" dirty="0">
              <a:latin typeface="HG丸ｺﾞｼｯｸM-PRO" panose="020F0600000000000000" pitchFamily="50" charset="-128"/>
              <a:ea typeface="HG丸ｺﾞｼｯｸM-PRO" panose="020F0600000000000000" pitchFamily="50" charset="-128"/>
            </a:rPr>
            <a:t>　</a:t>
          </a:r>
          <a:r>
            <a:rPr kumimoji="1" lang="en-US" altLang="ja-JP" sz="2400" dirty="0">
              <a:latin typeface="HG丸ｺﾞｼｯｸM-PRO" panose="020F0600000000000000" pitchFamily="50" charset="-128"/>
              <a:ea typeface="HG丸ｺﾞｼｯｸM-PRO" panose="020F0600000000000000" pitchFamily="50" charset="-128"/>
            </a:rPr>
            <a:t>820</a:t>
          </a:r>
          <a:r>
            <a:rPr kumimoji="1" lang="ja-JP" altLang="en-US" sz="2400" dirty="0">
              <a:latin typeface="HG丸ｺﾞｼｯｸM-PRO" panose="020F0600000000000000" pitchFamily="50" charset="-128"/>
              <a:ea typeface="HG丸ｺﾞｼｯｸM-PRO" panose="020F0600000000000000" pitchFamily="50" charset="-128"/>
            </a:rPr>
            <a:t>名</a:t>
          </a:r>
        </a:p>
      </dgm:t>
    </dgm:pt>
    <dgm:pt modelId="{242F4DFF-6F62-4158-B688-D07744144133}" type="parTrans" cxnId="{DF8CD2E3-4A29-4618-9B27-2B29C6FA1583}">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DEF749FF-B47F-44E0-B774-CFD6148AC8FA}" type="sibTrans" cxnId="{DF8CD2E3-4A29-4618-9B27-2B29C6FA1583}">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208D13E2-385D-4046-BA7C-0A54E84DAD12}">
      <dgm:prSet phldrT="[テキスト]" custT="1"/>
      <dgm:spPr>
        <a:solidFill>
          <a:srgbClr val="CCFF99">
            <a:alpha val="90000"/>
          </a:srgbClr>
        </a:solidFill>
      </dgm:spPr>
      <dgm:t>
        <a:bodyPr/>
        <a:lstStyle/>
        <a:p>
          <a:r>
            <a:rPr kumimoji="1" lang="ja-JP" altLang="en-US" sz="2400" dirty="0">
              <a:latin typeface="HG丸ｺﾞｼｯｸM-PRO" panose="020F0600000000000000" pitchFamily="50" charset="-128"/>
              <a:ea typeface="HG丸ｺﾞｼｯｸM-PRO" panose="020F0600000000000000" pitchFamily="50" charset="-128"/>
            </a:rPr>
            <a:t>　</a:t>
          </a:r>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女性医師</a:t>
          </a:r>
          <a:endParaRPr kumimoji="1" lang="en-US" altLang="ja-JP" sz="2400"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　</a:t>
          </a:r>
          <a:r>
            <a:rPr kumimoji="1" lang="en-US" altLang="ja-JP" sz="2400" dirty="0">
              <a:solidFill>
                <a:srgbClr val="FF0000"/>
              </a:solidFill>
              <a:latin typeface="HG丸ｺﾞｼｯｸM-PRO" panose="020F0600000000000000" pitchFamily="50" charset="-128"/>
              <a:ea typeface="HG丸ｺﾞｼｯｸM-PRO" panose="020F0600000000000000" pitchFamily="50" charset="-128"/>
            </a:rPr>
            <a:t>74</a:t>
          </a:r>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名</a:t>
          </a:r>
          <a:endParaRPr kumimoji="1" lang="en-US" altLang="ja-JP" sz="2400"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　（</a:t>
          </a:r>
          <a:r>
            <a:rPr kumimoji="1" lang="en-US" altLang="ja-JP" sz="2400" dirty="0">
              <a:solidFill>
                <a:srgbClr val="FF0000"/>
              </a:solidFill>
              <a:latin typeface="HG丸ｺﾞｼｯｸM-PRO" panose="020F0600000000000000" pitchFamily="50" charset="-128"/>
              <a:ea typeface="HG丸ｺﾞｼｯｸM-PRO" panose="020F0600000000000000" pitchFamily="50" charset="-128"/>
            </a:rPr>
            <a:t>9</a:t>
          </a:r>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a:t>
          </a:r>
        </a:p>
      </dgm:t>
    </dgm:pt>
    <dgm:pt modelId="{C73D60E8-EB82-40FF-A5B1-6E4C71A2F7BF}" type="parTrans" cxnId="{F2DE4344-9AB1-431D-ACDF-7D07AEA7A2FA}">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21D6D500-DD84-4385-A2D8-640C0D07A125}" type="sibTrans" cxnId="{F2DE4344-9AB1-431D-ACDF-7D07AEA7A2FA}">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7761BF7F-72AA-4BA7-A475-6BD21F984A18}" type="pres">
      <dgm:prSet presAssocID="{E98BB124-FF21-464F-9F50-8E4CF87066A9}" presName="list" presStyleCnt="0">
        <dgm:presLayoutVars>
          <dgm:dir/>
          <dgm:animLvl val="lvl"/>
        </dgm:presLayoutVars>
      </dgm:prSet>
      <dgm:spPr/>
    </dgm:pt>
    <dgm:pt modelId="{B16FA9CB-E831-4C66-BC60-1892DCD42CC9}" type="pres">
      <dgm:prSet presAssocID="{51133227-E90F-44A9-ACFB-E6E8E04AF249}" presName="posSpace" presStyleCnt="0"/>
      <dgm:spPr/>
    </dgm:pt>
    <dgm:pt modelId="{73071609-7159-474B-928B-9604269C740B}" type="pres">
      <dgm:prSet presAssocID="{51133227-E90F-44A9-ACFB-E6E8E04AF249}" presName="vertFlow" presStyleCnt="0"/>
      <dgm:spPr/>
    </dgm:pt>
    <dgm:pt modelId="{95C4B56B-1C0F-4B97-B56F-556D64ED8C09}" type="pres">
      <dgm:prSet presAssocID="{51133227-E90F-44A9-ACFB-E6E8E04AF249}" presName="topSpace" presStyleCnt="0"/>
      <dgm:spPr/>
    </dgm:pt>
    <dgm:pt modelId="{099DF4AD-392F-44BA-8A82-0137266BF516}" type="pres">
      <dgm:prSet presAssocID="{51133227-E90F-44A9-ACFB-E6E8E04AF249}" presName="firstComp" presStyleCnt="0"/>
      <dgm:spPr/>
    </dgm:pt>
    <dgm:pt modelId="{A9415289-19E2-44A7-9218-ACA005FBC338}" type="pres">
      <dgm:prSet presAssocID="{51133227-E90F-44A9-ACFB-E6E8E04AF249}" presName="firstChild" presStyleLbl="bgAccFollowNode1" presStyleIdx="0" presStyleCnt="4"/>
      <dgm:spPr/>
    </dgm:pt>
    <dgm:pt modelId="{C3A5FC38-EF4B-42BA-9719-E75EC22AFB69}" type="pres">
      <dgm:prSet presAssocID="{51133227-E90F-44A9-ACFB-E6E8E04AF249}" presName="firstChildTx" presStyleLbl="bgAccFollowNode1" presStyleIdx="0" presStyleCnt="4">
        <dgm:presLayoutVars>
          <dgm:bulletEnabled val="1"/>
        </dgm:presLayoutVars>
      </dgm:prSet>
      <dgm:spPr/>
    </dgm:pt>
    <dgm:pt modelId="{866ED919-D438-4CE3-84AB-0AD78517569C}" type="pres">
      <dgm:prSet presAssocID="{4FE42773-8A23-437C-A20D-82784773972E}" presName="comp" presStyleCnt="0"/>
      <dgm:spPr/>
    </dgm:pt>
    <dgm:pt modelId="{67575850-AAB8-4F06-853F-B71864FD6B51}" type="pres">
      <dgm:prSet presAssocID="{4FE42773-8A23-437C-A20D-82784773972E}" presName="child" presStyleLbl="bgAccFollowNode1" presStyleIdx="1" presStyleCnt="4" custLinFactNeighborY="-3084"/>
      <dgm:spPr/>
    </dgm:pt>
    <dgm:pt modelId="{0E039DE6-97DD-4D57-8851-44B1644E425F}" type="pres">
      <dgm:prSet presAssocID="{4FE42773-8A23-437C-A20D-82784773972E}" presName="childTx" presStyleLbl="bgAccFollowNode1" presStyleIdx="1" presStyleCnt="4">
        <dgm:presLayoutVars>
          <dgm:bulletEnabled val="1"/>
        </dgm:presLayoutVars>
      </dgm:prSet>
      <dgm:spPr/>
    </dgm:pt>
    <dgm:pt modelId="{E4FBBBDF-4833-4F0B-A765-840B23483CCB}" type="pres">
      <dgm:prSet presAssocID="{51133227-E90F-44A9-ACFB-E6E8E04AF249}" presName="negSpace" presStyleCnt="0"/>
      <dgm:spPr/>
    </dgm:pt>
    <dgm:pt modelId="{7C63C4FE-8B99-4C1C-A4EA-03E0E920AA91}" type="pres">
      <dgm:prSet presAssocID="{51133227-E90F-44A9-ACFB-E6E8E04AF249}" presName="circle" presStyleLbl="node1" presStyleIdx="0" presStyleCnt="2" custScaleX="107669"/>
      <dgm:spPr/>
    </dgm:pt>
    <dgm:pt modelId="{0C68E758-B9CF-4395-9501-1EC93E156C51}" type="pres">
      <dgm:prSet presAssocID="{96A91A79-F110-4316-8891-7E8FA0816681}" presName="transSpace" presStyleCnt="0"/>
      <dgm:spPr/>
    </dgm:pt>
    <dgm:pt modelId="{5039038E-5985-4DB0-94D0-481505ECCF49}" type="pres">
      <dgm:prSet presAssocID="{2C62BD76-B2C8-47F0-BA9C-6274F8F245B8}" presName="posSpace" presStyleCnt="0"/>
      <dgm:spPr/>
    </dgm:pt>
    <dgm:pt modelId="{BB3FC28D-689F-4F51-95E1-F23737718912}" type="pres">
      <dgm:prSet presAssocID="{2C62BD76-B2C8-47F0-BA9C-6274F8F245B8}" presName="vertFlow" presStyleCnt="0"/>
      <dgm:spPr/>
    </dgm:pt>
    <dgm:pt modelId="{49BC008D-BAC2-4C33-998A-6AA2ACA4792D}" type="pres">
      <dgm:prSet presAssocID="{2C62BD76-B2C8-47F0-BA9C-6274F8F245B8}" presName="topSpace" presStyleCnt="0"/>
      <dgm:spPr/>
    </dgm:pt>
    <dgm:pt modelId="{E8274F3C-A24A-4DDC-B36D-2FC4C245C344}" type="pres">
      <dgm:prSet presAssocID="{2C62BD76-B2C8-47F0-BA9C-6274F8F245B8}" presName="firstComp" presStyleCnt="0"/>
      <dgm:spPr/>
    </dgm:pt>
    <dgm:pt modelId="{9353EFE7-14AB-49C1-B7BD-1A2F6B651F51}" type="pres">
      <dgm:prSet presAssocID="{2C62BD76-B2C8-47F0-BA9C-6274F8F245B8}" presName="firstChild" presStyleLbl="bgAccFollowNode1" presStyleIdx="2" presStyleCnt="4"/>
      <dgm:spPr/>
    </dgm:pt>
    <dgm:pt modelId="{EE7D44CD-EBFE-456B-A6ED-BCDF0E70079F}" type="pres">
      <dgm:prSet presAssocID="{2C62BD76-B2C8-47F0-BA9C-6274F8F245B8}" presName="firstChildTx" presStyleLbl="bgAccFollowNode1" presStyleIdx="2" presStyleCnt="4">
        <dgm:presLayoutVars>
          <dgm:bulletEnabled val="1"/>
        </dgm:presLayoutVars>
      </dgm:prSet>
      <dgm:spPr/>
    </dgm:pt>
    <dgm:pt modelId="{AC928C85-7B5E-4A7F-8A70-44D99BE8BF38}" type="pres">
      <dgm:prSet presAssocID="{208D13E2-385D-4046-BA7C-0A54E84DAD12}" presName="comp" presStyleCnt="0"/>
      <dgm:spPr/>
    </dgm:pt>
    <dgm:pt modelId="{94B4A14D-F8DA-40CA-9A00-3FDE34BFB38B}" type="pres">
      <dgm:prSet presAssocID="{208D13E2-385D-4046-BA7C-0A54E84DAD12}" presName="child" presStyleLbl="bgAccFollowNode1" presStyleIdx="3" presStyleCnt="4" custLinFactNeighborX="1234" custLinFactNeighborY="-617"/>
      <dgm:spPr/>
    </dgm:pt>
    <dgm:pt modelId="{3BC30792-C2CC-49F3-AA21-BBEE0DF7B3E8}" type="pres">
      <dgm:prSet presAssocID="{208D13E2-385D-4046-BA7C-0A54E84DAD12}" presName="childTx" presStyleLbl="bgAccFollowNode1" presStyleIdx="3" presStyleCnt="4">
        <dgm:presLayoutVars>
          <dgm:bulletEnabled val="1"/>
        </dgm:presLayoutVars>
      </dgm:prSet>
      <dgm:spPr/>
    </dgm:pt>
    <dgm:pt modelId="{61F093AC-F783-431E-8F5E-88DE5885CEE4}" type="pres">
      <dgm:prSet presAssocID="{2C62BD76-B2C8-47F0-BA9C-6274F8F245B8}" presName="negSpace" presStyleCnt="0"/>
      <dgm:spPr/>
    </dgm:pt>
    <dgm:pt modelId="{28D8B126-2740-433D-97E9-0108FFE6C67B}" type="pres">
      <dgm:prSet presAssocID="{2C62BD76-B2C8-47F0-BA9C-6274F8F245B8}" presName="circle" presStyleLbl="node1" presStyleIdx="1" presStyleCnt="2" custScaleX="115103"/>
      <dgm:spPr/>
    </dgm:pt>
  </dgm:ptLst>
  <dgm:cxnLst>
    <dgm:cxn modelId="{9019F51B-41D7-45B0-B3A3-038A1D56273A}" type="presOf" srcId="{E98BB124-FF21-464F-9F50-8E4CF87066A9}" destId="{7761BF7F-72AA-4BA7-A475-6BD21F984A18}" srcOrd="0" destOrd="0" presId="urn:microsoft.com/office/officeart/2005/8/layout/hList9"/>
    <dgm:cxn modelId="{ABDA7F20-D07F-434F-8E4E-72A27856196B}" type="presOf" srcId="{2C62BD76-B2C8-47F0-BA9C-6274F8F245B8}" destId="{28D8B126-2740-433D-97E9-0108FFE6C67B}" srcOrd="0" destOrd="0" presId="urn:microsoft.com/office/officeart/2005/8/layout/hList9"/>
    <dgm:cxn modelId="{F2DE4344-9AB1-431D-ACDF-7D07AEA7A2FA}" srcId="{2C62BD76-B2C8-47F0-BA9C-6274F8F245B8}" destId="{208D13E2-385D-4046-BA7C-0A54E84DAD12}" srcOrd="1" destOrd="0" parTransId="{C73D60E8-EB82-40FF-A5B1-6E4C71A2F7BF}" sibTransId="{21D6D500-DD84-4385-A2D8-640C0D07A125}"/>
    <dgm:cxn modelId="{71302154-DF4D-4F11-920B-EE75FF3F87A6}" type="presOf" srcId="{50088F7F-F592-4639-BA68-4D84192487A9}" destId="{A9415289-19E2-44A7-9218-ACA005FBC338}" srcOrd="0" destOrd="0" presId="urn:microsoft.com/office/officeart/2005/8/layout/hList9"/>
    <dgm:cxn modelId="{C937A960-1726-4E06-B303-1495AE389003}" type="presOf" srcId="{68F1B00F-C5CC-4EC5-9A09-CA9023B67B93}" destId="{9353EFE7-14AB-49C1-B7BD-1A2F6B651F51}" srcOrd="0" destOrd="0" presId="urn:microsoft.com/office/officeart/2005/8/layout/hList9"/>
    <dgm:cxn modelId="{2BCE6B72-F8B5-423A-921B-BC6BD835D90B}" type="presOf" srcId="{50088F7F-F592-4639-BA68-4D84192487A9}" destId="{C3A5FC38-EF4B-42BA-9719-E75EC22AFB69}" srcOrd="1" destOrd="0" presId="urn:microsoft.com/office/officeart/2005/8/layout/hList9"/>
    <dgm:cxn modelId="{E9985980-88FB-4F70-842E-CD7076FEF8C1}" type="presOf" srcId="{51133227-E90F-44A9-ACFB-E6E8E04AF249}" destId="{7C63C4FE-8B99-4C1C-A4EA-03E0E920AA91}" srcOrd="0" destOrd="0" presId="urn:microsoft.com/office/officeart/2005/8/layout/hList9"/>
    <dgm:cxn modelId="{37141B90-4252-4579-8F16-B917F02BCDF3}" type="presOf" srcId="{4FE42773-8A23-437C-A20D-82784773972E}" destId="{0E039DE6-97DD-4D57-8851-44B1644E425F}" srcOrd="1" destOrd="0" presId="urn:microsoft.com/office/officeart/2005/8/layout/hList9"/>
    <dgm:cxn modelId="{258438A1-05AC-41B5-88B3-3D95878104CA}" type="presOf" srcId="{68F1B00F-C5CC-4EC5-9A09-CA9023B67B93}" destId="{EE7D44CD-EBFE-456B-A6ED-BCDF0E70079F}" srcOrd="1" destOrd="0" presId="urn:microsoft.com/office/officeart/2005/8/layout/hList9"/>
    <dgm:cxn modelId="{535D9BA4-0830-4091-856A-4623CE1EF1DC}" srcId="{E98BB124-FF21-464F-9F50-8E4CF87066A9}" destId="{2C62BD76-B2C8-47F0-BA9C-6274F8F245B8}" srcOrd="1" destOrd="0" parTransId="{8A6F9495-E4B5-4CDE-A7A7-C75AF2B1ABFA}" sibTransId="{0453B792-BBD4-48C1-AC59-AA05AD9A6F6E}"/>
    <dgm:cxn modelId="{0A66BFAD-972F-4859-B26F-BD932D2984FC}" type="presOf" srcId="{4FE42773-8A23-437C-A20D-82784773972E}" destId="{67575850-AAB8-4F06-853F-B71864FD6B51}" srcOrd="0" destOrd="0" presId="urn:microsoft.com/office/officeart/2005/8/layout/hList9"/>
    <dgm:cxn modelId="{42281BC8-FE74-4A09-A2FE-C076655FF4CF}" srcId="{51133227-E90F-44A9-ACFB-E6E8E04AF249}" destId="{50088F7F-F592-4639-BA68-4D84192487A9}" srcOrd="0" destOrd="0" parTransId="{7BA8AC27-0C69-411E-9FB7-4801AE69AABC}" sibTransId="{505A18DF-6912-4E08-8CFE-24709FD33238}"/>
    <dgm:cxn modelId="{270045D3-BF14-46F5-B287-3AD9F2D00B69}" srcId="{51133227-E90F-44A9-ACFB-E6E8E04AF249}" destId="{4FE42773-8A23-437C-A20D-82784773972E}" srcOrd="1" destOrd="0" parTransId="{7F76C981-052A-4850-A855-CCD6B2E053D4}" sibTransId="{5C508974-019A-4379-97DE-21E2BACBDCA0}"/>
    <dgm:cxn modelId="{DF8CD2E3-4A29-4618-9B27-2B29C6FA1583}" srcId="{2C62BD76-B2C8-47F0-BA9C-6274F8F245B8}" destId="{68F1B00F-C5CC-4EC5-9A09-CA9023B67B93}" srcOrd="0" destOrd="0" parTransId="{242F4DFF-6F62-4158-B688-D07744144133}" sibTransId="{DEF749FF-B47F-44E0-B774-CFD6148AC8FA}"/>
    <dgm:cxn modelId="{193F60EB-D9B5-41F9-9A20-18AF0D750A3A}" type="presOf" srcId="{208D13E2-385D-4046-BA7C-0A54E84DAD12}" destId="{94B4A14D-F8DA-40CA-9A00-3FDE34BFB38B}" srcOrd="0" destOrd="0" presId="urn:microsoft.com/office/officeart/2005/8/layout/hList9"/>
    <dgm:cxn modelId="{65B5A7F0-BCD2-4542-A248-5085DDD688C0}" type="presOf" srcId="{208D13E2-385D-4046-BA7C-0A54E84DAD12}" destId="{3BC30792-C2CC-49F3-AA21-BBEE0DF7B3E8}" srcOrd="1" destOrd="0" presId="urn:microsoft.com/office/officeart/2005/8/layout/hList9"/>
    <dgm:cxn modelId="{8DDF7EFC-6D3A-4D69-94CD-FDF80BDC0258}" srcId="{E98BB124-FF21-464F-9F50-8E4CF87066A9}" destId="{51133227-E90F-44A9-ACFB-E6E8E04AF249}" srcOrd="0" destOrd="0" parTransId="{683C268C-C8CC-4678-BA8A-2A555B7E28D7}" sibTransId="{96A91A79-F110-4316-8891-7E8FA0816681}"/>
    <dgm:cxn modelId="{7B51A67C-22F4-412B-80D5-0EDF0C8C7085}" type="presParOf" srcId="{7761BF7F-72AA-4BA7-A475-6BD21F984A18}" destId="{B16FA9CB-E831-4C66-BC60-1892DCD42CC9}" srcOrd="0" destOrd="0" presId="urn:microsoft.com/office/officeart/2005/8/layout/hList9"/>
    <dgm:cxn modelId="{4B163526-7964-46EC-8C53-30A530AA5DC5}" type="presParOf" srcId="{7761BF7F-72AA-4BA7-A475-6BD21F984A18}" destId="{73071609-7159-474B-928B-9604269C740B}" srcOrd="1" destOrd="0" presId="urn:microsoft.com/office/officeart/2005/8/layout/hList9"/>
    <dgm:cxn modelId="{8E0259C1-B8C7-4EC6-A008-0F0683CA9CDE}" type="presParOf" srcId="{73071609-7159-474B-928B-9604269C740B}" destId="{95C4B56B-1C0F-4B97-B56F-556D64ED8C09}" srcOrd="0" destOrd="0" presId="urn:microsoft.com/office/officeart/2005/8/layout/hList9"/>
    <dgm:cxn modelId="{ACDCEF01-B43A-4275-ACC3-8D413F05A96C}" type="presParOf" srcId="{73071609-7159-474B-928B-9604269C740B}" destId="{099DF4AD-392F-44BA-8A82-0137266BF516}" srcOrd="1" destOrd="0" presId="urn:microsoft.com/office/officeart/2005/8/layout/hList9"/>
    <dgm:cxn modelId="{71AA3625-F287-4B99-8AAB-59D2F3D51354}" type="presParOf" srcId="{099DF4AD-392F-44BA-8A82-0137266BF516}" destId="{A9415289-19E2-44A7-9218-ACA005FBC338}" srcOrd="0" destOrd="0" presId="urn:microsoft.com/office/officeart/2005/8/layout/hList9"/>
    <dgm:cxn modelId="{F84D509A-0C56-4892-8196-2B198D9A06BF}" type="presParOf" srcId="{099DF4AD-392F-44BA-8A82-0137266BF516}" destId="{C3A5FC38-EF4B-42BA-9719-E75EC22AFB69}" srcOrd="1" destOrd="0" presId="urn:microsoft.com/office/officeart/2005/8/layout/hList9"/>
    <dgm:cxn modelId="{00FBCC39-6FC6-43AD-B626-7F2B96C02362}" type="presParOf" srcId="{73071609-7159-474B-928B-9604269C740B}" destId="{866ED919-D438-4CE3-84AB-0AD78517569C}" srcOrd="2" destOrd="0" presId="urn:microsoft.com/office/officeart/2005/8/layout/hList9"/>
    <dgm:cxn modelId="{C5176F93-CE04-4E53-93D7-C53F6A7E7DE5}" type="presParOf" srcId="{866ED919-D438-4CE3-84AB-0AD78517569C}" destId="{67575850-AAB8-4F06-853F-B71864FD6B51}" srcOrd="0" destOrd="0" presId="urn:microsoft.com/office/officeart/2005/8/layout/hList9"/>
    <dgm:cxn modelId="{7100077C-AC38-404B-82A7-FC0F610F21F8}" type="presParOf" srcId="{866ED919-D438-4CE3-84AB-0AD78517569C}" destId="{0E039DE6-97DD-4D57-8851-44B1644E425F}" srcOrd="1" destOrd="0" presId="urn:microsoft.com/office/officeart/2005/8/layout/hList9"/>
    <dgm:cxn modelId="{8CC2A21B-41E2-43F9-85C5-99E5CA567C73}" type="presParOf" srcId="{7761BF7F-72AA-4BA7-A475-6BD21F984A18}" destId="{E4FBBBDF-4833-4F0B-A765-840B23483CCB}" srcOrd="2" destOrd="0" presId="urn:microsoft.com/office/officeart/2005/8/layout/hList9"/>
    <dgm:cxn modelId="{E011A60D-EA46-4E2F-86BF-FD7439088774}" type="presParOf" srcId="{7761BF7F-72AA-4BA7-A475-6BD21F984A18}" destId="{7C63C4FE-8B99-4C1C-A4EA-03E0E920AA91}" srcOrd="3" destOrd="0" presId="urn:microsoft.com/office/officeart/2005/8/layout/hList9"/>
    <dgm:cxn modelId="{8E4243A2-25B1-4E26-B1AE-D5487362B9C0}" type="presParOf" srcId="{7761BF7F-72AA-4BA7-A475-6BD21F984A18}" destId="{0C68E758-B9CF-4395-9501-1EC93E156C51}" srcOrd="4" destOrd="0" presId="urn:microsoft.com/office/officeart/2005/8/layout/hList9"/>
    <dgm:cxn modelId="{A26764A1-FBE1-4EEF-AFD5-F581A617BF6D}" type="presParOf" srcId="{7761BF7F-72AA-4BA7-A475-6BD21F984A18}" destId="{5039038E-5985-4DB0-94D0-481505ECCF49}" srcOrd="5" destOrd="0" presId="urn:microsoft.com/office/officeart/2005/8/layout/hList9"/>
    <dgm:cxn modelId="{820192CA-A1BC-410E-945D-BB65FA1FB287}" type="presParOf" srcId="{7761BF7F-72AA-4BA7-A475-6BD21F984A18}" destId="{BB3FC28D-689F-4F51-95E1-F23737718912}" srcOrd="6" destOrd="0" presId="urn:microsoft.com/office/officeart/2005/8/layout/hList9"/>
    <dgm:cxn modelId="{7E616E79-086E-4011-A354-D17EFA7B73D7}" type="presParOf" srcId="{BB3FC28D-689F-4F51-95E1-F23737718912}" destId="{49BC008D-BAC2-4C33-998A-6AA2ACA4792D}" srcOrd="0" destOrd="0" presId="urn:microsoft.com/office/officeart/2005/8/layout/hList9"/>
    <dgm:cxn modelId="{A2DCA2B3-7164-43DF-A533-ED00CDB34CCD}" type="presParOf" srcId="{BB3FC28D-689F-4F51-95E1-F23737718912}" destId="{E8274F3C-A24A-4DDC-B36D-2FC4C245C344}" srcOrd="1" destOrd="0" presId="urn:microsoft.com/office/officeart/2005/8/layout/hList9"/>
    <dgm:cxn modelId="{FF4E11C0-D6BE-40B5-8C10-57E932ED5A40}" type="presParOf" srcId="{E8274F3C-A24A-4DDC-B36D-2FC4C245C344}" destId="{9353EFE7-14AB-49C1-B7BD-1A2F6B651F51}" srcOrd="0" destOrd="0" presId="urn:microsoft.com/office/officeart/2005/8/layout/hList9"/>
    <dgm:cxn modelId="{31C957C3-7A8A-4CB1-BF44-6FACBB55DD37}" type="presParOf" srcId="{E8274F3C-A24A-4DDC-B36D-2FC4C245C344}" destId="{EE7D44CD-EBFE-456B-A6ED-BCDF0E70079F}" srcOrd="1" destOrd="0" presId="urn:microsoft.com/office/officeart/2005/8/layout/hList9"/>
    <dgm:cxn modelId="{190F0B4D-CEF8-4CB1-9842-D1A26878CEB5}" type="presParOf" srcId="{BB3FC28D-689F-4F51-95E1-F23737718912}" destId="{AC928C85-7B5E-4A7F-8A70-44D99BE8BF38}" srcOrd="2" destOrd="0" presId="urn:microsoft.com/office/officeart/2005/8/layout/hList9"/>
    <dgm:cxn modelId="{2D912C3B-7E85-421A-9644-B66CB1D83B16}" type="presParOf" srcId="{AC928C85-7B5E-4A7F-8A70-44D99BE8BF38}" destId="{94B4A14D-F8DA-40CA-9A00-3FDE34BFB38B}" srcOrd="0" destOrd="0" presId="urn:microsoft.com/office/officeart/2005/8/layout/hList9"/>
    <dgm:cxn modelId="{6AF41ABA-E0FD-41CA-982B-4E6B360724DC}" type="presParOf" srcId="{AC928C85-7B5E-4A7F-8A70-44D99BE8BF38}" destId="{3BC30792-C2CC-49F3-AA21-BBEE0DF7B3E8}" srcOrd="1" destOrd="0" presId="urn:microsoft.com/office/officeart/2005/8/layout/hList9"/>
    <dgm:cxn modelId="{19D1C579-FA60-4732-8293-757D1A161D16}" type="presParOf" srcId="{7761BF7F-72AA-4BA7-A475-6BD21F984A18}" destId="{61F093AC-F783-431E-8F5E-88DE5885CEE4}" srcOrd="7" destOrd="0" presId="urn:microsoft.com/office/officeart/2005/8/layout/hList9"/>
    <dgm:cxn modelId="{4985DEC4-EE40-40B0-817F-BFC18E121B8B}" type="presParOf" srcId="{7761BF7F-72AA-4BA7-A475-6BD21F984A18}" destId="{28D8B126-2740-433D-97E9-0108FFE6C67B}"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DF369E-9D82-4A11-B411-E18545C3AEBB}"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kumimoji="1" lang="ja-JP" altLang="en-US"/>
        </a:p>
      </dgm:t>
    </dgm:pt>
    <dgm:pt modelId="{73697FF6-5FBA-42ED-83DF-4C9C9FAC72A2}">
      <dgm:prSet phldrT="[テキスト]" custT="1"/>
      <dgm:spPr/>
      <dgm:t>
        <a:bodyPr/>
        <a:lstStyle/>
        <a:p>
          <a:r>
            <a:rPr kumimoji="1" lang="en-US" altLang="ja-JP" sz="2400" dirty="0">
              <a:latin typeface="HG丸ｺﾞｼｯｸM-PRO" panose="020F0600000000000000" pitchFamily="50" charset="-128"/>
              <a:ea typeface="HG丸ｺﾞｼｯｸM-PRO" panose="020F0600000000000000" pitchFamily="50" charset="-128"/>
            </a:rPr>
            <a:t>2016</a:t>
          </a:r>
          <a:r>
            <a:rPr kumimoji="1" lang="ja-JP" altLang="en-US" sz="2400" dirty="0">
              <a:latin typeface="HG丸ｺﾞｼｯｸM-PRO" panose="020F0600000000000000" pitchFamily="50" charset="-128"/>
              <a:ea typeface="HG丸ｺﾞｼｯｸM-PRO" panose="020F0600000000000000" pitchFamily="50" charset="-128"/>
            </a:rPr>
            <a:t>年</a:t>
          </a:r>
          <a:endParaRPr kumimoji="1" lang="en-US" altLang="ja-JP" sz="2400" dirty="0">
            <a:latin typeface="HG丸ｺﾞｼｯｸM-PRO" panose="020F0600000000000000" pitchFamily="50" charset="-128"/>
            <a:ea typeface="HG丸ｺﾞｼｯｸM-PRO" panose="020F0600000000000000" pitchFamily="50" charset="-128"/>
          </a:endParaRPr>
        </a:p>
        <a:p>
          <a:r>
            <a:rPr kumimoji="1" lang="ja-JP" altLang="en-US" sz="2400" dirty="0">
              <a:latin typeface="HG丸ｺﾞｼｯｸM-PRO" panose="020F0600000000000000" pitchFamily="50" charset="-128"/>
              <a:ea typeface="HG丸ｺﾞｼｯｸM-PRO" panose="020F0600000000000000" pitchFamily="50" charset="-128"/>
            </a:rPr>
            <a:t>甲信越支部</a:t>
          </a:r>
          <a:endParaRPr kumimoji="1" lang="en-US" altLang="ja-JP" sz="2400" dirty="0">
            <a:latin typeface="HG丸ｺﾞｼｯｸM-PRO" panose="020F0600000000000000" pitchFamily="50" charset="-128"/>
            <a:ea typeface="HG丸ｺﾞｼｯｸM-PRO" panose="020F0600000000000000" pitchFamily="50" charset="-128"/>
          </a:endParaRPr>
        </a:p>
        <a:p>
          <a:r>
            <a:rPr kumimoji="1" lang="ja-JP" altLang="en-US" sz="2400" dirty="0">
              <a:latin typeface="HG丸ｺﾞｼｯｸM-PRO" panose="020F0600000000000000" pitchFamily="50" charset="-128"/>
              <a:ea typeface="HG丸ｺﾞｼｯｸM-PRO" panose="020F0600000000000000" pitchFamily="50" charset="-128"/>
            </a:rPr>
            <a:t>女性医師の会発足</a:t>
          </a:r>
        </a:p>
      </dgm:t>
    </dgm:pt>
    <dgm:pt modelId="{5CC90E45-3521-4108-9091-0A13790F944C}" type="parTrans" cxnId="{FAD519F7-E1C7-4451-A764-CBD175F485AF}">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A096214D-3541-4338-92BC-CDFA6F7D8922}" type="sibTrans" cxnId="{FAD519F7-E1C7-4451-A764-CBD175F485AF}">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EC5148D6-9CD8-4DBB-80C0-DE151E94BCB8}">
      <dgm:prSet phldrT="[テキスト]" custT="1"/>
      <dgm:spPr/>
      <dgm:t>
        <a:bodyPr/>
        <a:lstStyle/>
        <a:p>
          <a:r>
            <a:rPr kumimoji="1" lang="en-US" altLang="ja-JP" sz="2400" dirty="0">
              <a:latin typeface="HG丸ｺﾞｼｯｸM-PRO" panose="020F0600000000000000" pitchFamily="50" charset="-128"/>
              <a:ea typeface="HG丸ｺﾞｼｯｸM-PRO" panose="020F0600000000000000" pitchFamily="50" charset="-128"/>
            </a:rPr>
            <a:t>2017.5.27</a:t>
          </a:r>
        </a:p>
        <a:p>
          <a:r>
            <a:rPr kumimoji="1" lang="ja-JP" altLang="en-US" sz="2400" dirty="0">
              <a:latin typeface="HG丸ｺﾞｼｯｸM-PRO" panose="020F0600000000000000" pitchFamily="50" charset="-128"/>
              <a:ea typeface="HG丸ｺﾞｼｯｸM-PRO" panose="020F0600000000000000" pitchFamily="50" charset="-128"/>
            </a:rPr>
            <a:t>第</a:t>
          </a:r>
          <a:r>
            <a:rPr kumimoji="1" lang="en-US" altLang="ja-JP" sz="2400" dirty="0">
              <a:latin typeface="HG丸ｺﾞｼｯｸM-PRO" panose="020F0600000000000000" pitchFamily="50" charset="-128"/>
              <a:ea typeface="HG丸ｺﾞｼｯｸM-PRO" panose="020F0600000000000000" pitchFamily="50" charset="-128"/>
            </a:rPr>
            <a:t>1</a:t>
          </a:r>
          <a:r>
            <a:rPr kumimoji="1" lang="ja-JP" altLang="en-US" sz="2400" dirty="0">
              <a:latin typeface="HG丸ｺﾞｼｯｸM-PRO" panose="020F0600000000000000" pitchFamily="50" charset="-128"/>
              <a:ea typeface="HG丸ｺﾞｼｯｸM-PRO" panose="020F0600000000000000" pitchFamily="50" charset="-128"/>
            </a:rPr>
            <a:t>回委員会</a:t>
          </a:r>
          <a:endParaRPr kumimoji="1" lang="en-US" altLang="ja-JP" sz="2400" dirty="0">
            <a:latin typeface="HG丸ｺﾞｼｯｸM-PRO" panose="020F0600000000000000" pitchFamily="50" charset="-128"/>
            <a:ea typeface="HG丸ｺﾞｼｯｸM-PRO" panose="020F0600000000000000" pitchFamily="50" charset="-128"/>
          </a:endParaRPr>
        </a:p>
        <a:p>
          <a:endParaRPr kumimoji="1" lang="ja-JP" altLang="en-US" sz="2400" dirty="0">
            <a:latin typeface="HG丸ｺﾞｼｯｸM-PRO" panose="020F0600000000000000" pitchFamily="50" charset="-128"/>
            <a:ea typeface="HG丸ｺﾞｼｯｸM-PRO" panose="020F0600000000000000" pitchFamily="50" charset="-128"/>
          </a:endParaRPr>
        </a:p>
      </dgm:t>
    </dgm:pt>
    <dgm:pt modelId="{81BE9B08-AE39-401C-801B-9D53440A5346}" type="parTrans" cxnId="{B5A5A1E3-D5D9-471B-9D9C-B93E93CCDB90}">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82F612AF-7D1C-4D84-8ED1-7D97AA66F8F8}" type="sibTrans" cxnId="{B5A5A1E3-D5D9-471B-9D9C-B93E93CCDB90}">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DC6B9E9A-5A27-4531-B522-3FBF4053D464}">
      <dgm:prSet phldrT="[テキスト]" custT="1"/>
      <dgm:spPr/>
      <dgm:t>
        <a:bodyPr/>
        <a:lstStyle/>
        <a:p>
          <a:r>
            <a:rPr kumimoji="1" lang="en-US" altLang="ja-JP" sz="2400" dirty="0">
              <a:latin typeface="HG丸ｺﾞｼｯｸM-PRO" panose="020F0600000000000000" pitchFamily="50" charset="-128"/>
              <a:ea typeface="HG丸ｺﾞｼｯｸM-PRO" panose="020F0600000000000000" pitchFamily="50" charset="-128"/>
            </a:rPr>
            <a:t>2019.6.12</a:t>
          </a:r>
        </a:p>
        <a:p>
          <a:r>
            <a:rPr kumimoji="1" lang="ja-JP" altLang="en-US" sz="2400" dirty="0">
              <a:latin typeface="HG丸ｺﾞｼｯｸM-PRO" panose="020F0600000000000000" pitchFamily="50" charset="-128"/>
              <a:ea typeface="HG丸ｺﾞｼｯｸM-PRO" panose="020F0600000000000000" pitchFamily="50" charset="-128"/>
            </a:rPr>
            <a:t>第</a:t>
          </a:r>
          <a:r>
            <a:rPr kumimoji="1" lang="en-US" altLang="ja-JP" sz="2400" dirty="0">
              <a:latin typeface="HG丸ｺﾞｼｯｸM-PRO" panose="020F0600000000000000" pitchFamily="50" charset="-128"/>
              <a:ea typeface="HG丸ｺﾞｼｯｸM-PRO" panose="020F0600000000000000" pitchFamily="50" charset="-128"/>
            </a:rPr>
            <a:t>2</a:t>
          </a:r>
          <a:r>
            <a:rPr kumimoji="1" lang="ja-JP" altLang="en-US" sz="2400" dirty="0">
              <a:latin typeface="HG丸ｺﾞｼｯｸM-PRO" panose="020F0600000000000000" pitchFamily="50" charset="-128"/>
              <a:ea typeface="HG丸ｺﾞｼｯｸM-PRO" panose="020F0600000000000000" pitchFamily="50" charset="-128"/>
            </a:rPr>
            <a:t>回委員会</a:t>
          </a:r>
          <a:endParaRPr kumimoji="1" lang="en-US" altLang="ja-JP" sz="2400" dirty="0">
            <a:latin typeface="HG丸ｺﾞｼｯｸM-PRO" panose="020F0600000000000000" pitchFamily="50" charset="-128"/>
            <a:ea typeface="HG丸ｺﾞｼｯｸM-PRO" panose="020F0600000000000000" pitchFamily="50" charset="-128"/>
          </a:endParaRPr>
        </a:p>
      </dgm:t>
    </dgm:pt>
    <dgm:pt modelId="{4C333B65-DA88-44DA-8AC7-4353E9F819C6}" type="parTrans" cxnId="{6C874A48-DE0E-4048-A297-108E22090B9F}">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731EC9F4-8DCD-4904-B99F-52197159A4B0}" type="sibTrans" cxnId="{6C874A48-DE0E-4048-A297-108E22090B9F}">
      <dgm:prSet/>
      <dgm:spPr/>
      <dgm:t>
        <a:bodyPr/>
        <a:lstStyle/>
        <a:p>
          <a:endParaRPr kumimoji="1" lang="ja-JP" altLang="en-US" sz="2400">
            <a:latin typeface="HG丸ｺﾞｼｯｸM-PRO" panose="020F0600000000000000" pitchFamily="50" charset="-128"/>
            <a:ea typeface="HG丸ｺﾞｼｯｸM-PRO" panose="020F0600000000000000" pitchFamily="50" charset="-128"/>
          </a:endParaRPr>
        </a:p>
      </dgm:t>
    </dgm:pt>
    <dgm:pt modelId="{187C74F9-5BA6-4613-8458-0C67A7DAD7E5}" type="pres">
      <dgm:prSet presAssocID="{DDDF369E-9D82-4A11-B411-E18545C3AEBB}" presName="arrowDiagram" presStyleCnt="0">
        <dgm:presLayoutVars>
          <dgm:chMax val="5"/>
          <dgm:dir/>
          <dgm:resizeHandles val="exact"/>
        </dgm:presLayoutVars>
      </dgm:prSet>
      <dgm:spPr/>
    </dgm:pt>
    <dgm:pt modelId="{EDAEDD58-C89A-4022-B56F-75289D963B78}" type="pres">
      <dgm:prSet presAssocID="{DDDF369E-9D82-4A11-B411-E18545C3AEBB}" presName="arrow" presStyleLbl="bgShp" presStyleIdx="0" presStyleCnt="1"/>
      <dgm:spPr>
        <a:solidFill>
          <a:srgbClr val="CCFF99"/>
        </a:solidFill>
      </dgm:spPr>
    </dgm:pt>
    <dgm:pt modelId="{3E9DBD08-B43D-4BC5-AFA4-B9BAEEEF51E6}" type="pres">
      <dgm:prSet presAssocID="{DDDF369E-9D82-4A11-B411-E18545C3AEBB}" presName="arrowDiagram3" presStyleCnt="0"/>
      <dgm:spPr/>
    </dgm:pt>
    <dgm:pt modelId="{573E1C06-4856-4DCC-B26E-BA4AA276F1D5}" type="pres">
      <dgm:prSet presAssocID="{73697FF6-5FBA-42ED-83DF-4C9C9FAC72A2}" presName="bullet3a" presStyleLbl="node1" presStyleIdx="0" presStyleCnt="3"/>
      <dgm:spPr>
        <a:solidFill>
          <a:srgbClr val="FF0000"/>
        </a:solidFill>
      </dgm:spPr>
    </dgm:pt>
    <dgm:pt modelId="{9E9DB7B5-F585-4A4E-95FB-C86A58CB84AB}" type="pres">
      <dgm:prSet presAssocID="{73697FF6-5FBA-42ED-83DF-4C9C9FAC72A2}" presName="textBox3a" presStyleLbl="revTx" presStyleIdx="0" presStyleCnt="3" custScaleX="138148" custLinFactNeighborX="2726" custLinFactNeighborY="8204">
        <dgm:presLayoutVars>
          <dgm:bulletEnabled val="1"/>
        </dgm:presLayoutVars>
      </dgm:prSet>
      <dgm:spPr/>
    </dgm:pt>
    <dgm:pt modelId="{58C82C6D-B121-4C19-AC62-7C9BB51DB53A}" type="pres">
      <dgm:prSet presAssocID="{EC5148D6-9CD8-4DBB-80C0-DE151E94BCB8}" presName="bullet3b" presStyleLbl="node1" presStyleIdx="1" presStyleCnt="3"/>
      <dgm:spPr>
        <a:solidFill>
          <a:srgbClr val="FFC000"/>
        </a:solidFill>
      </dgm:spPr>
    </dgm:pt>
    <dgm:pt modelId="{FE86BF1C-3922-4C44-841A-1995189EEC95}" type="pres">
      <dgm:prSet presAssocID="{EC5148D6-9CD8-4DBB-80C0-DE151E94BCB8}" presName="textBox3b" presStyleLbl="revTx" presStyleIdx="1" presStyleCnt="3" custScaleX="170232" custLinFactNeighborX="24255" custLinFactNeighborY="4047">
        <dgm:presLayoutVars>
          <dgm:bulletEnabled val="1"/>
        </dgm:presLayoutVars>
      </dgm:prSet>
      <dgm:spPr/>
    </dgm:pt>
    <dgm:pt modelId="{47947E53-3B14-48B5-A06E-E22B5D95251A}" type="pres">
      <dgm:prSet presAssocID="{DC6B9E9A-5A27-4531-B522-3FBF4053D464}" presName="bullet3c" presStyleLbl="node1" presStyleIdx="2" presStyleCnt="3"/>
      <dgm:spPr>
        <a:solidFill>
          <a:srgbClr val="00B050"/>
        </a:solidFill>
      </dgm:spPr>
    </dgm:pt>
    <dgm:pt modelId="{58D85C79-D019-43F6-AC8A-2FD8DE470C9B}" type="pres">
      <dgm:prSet presAssocID="{DC6B9E9A-5A27-4531-B522-3FBF4053D464}" presName="textBox3c" presStyleLbl="revTx" presStyleIdx="2" presStyleCnt="3" custScaleX="132877" custLinFactNeighborX="6392" custLinFactNeighborY="-41667">
        <dgm:presLayoutVars>
          <dgm:bulletEnabled val="1"/>
        </dgm:presLayoutVars>
      </dgm:prSet>
      <dgm:spPr/>
    </dgm:pt>
  </dgm:ptLst>
  <dgm:cxnLst>
    <dgm:cxn modelId="{6C874A48-DE0E-4048-A297-108E22090B9F}" srcId="{DDDF369E-9D82-4A11-B411-E18545C3AEBB}" destId="{DC6B9E9A-5A27-4531-B522-3FBF4053D464}" srcOrd="2" destOrd="0" parTransId="{4C333B65-DA88-44DA-8AC7-4353E9F819C6}" sibTransId="{731EC9F4-8DCD-4904-B99F-52197159A4B0}"/>
    <dgm:cxn modelId="{AD72545C-145D-491B-9CF9-50E3FEA95AFF}" type="presOf" srcId="{73697FF6-5FBA-42ED-83DF-4C9C9FAC72A2}" destId="{9E9DB7B5-F585-4A4E-95FB-C86A58CB84AB}" srcOrd="0" destOrd="0" presId="urn:microsoft.com/office/officeart/2005/8/layout/arrow2"/>
    <dgm:cxn modelId="{68E91974-9DF6-4308-B9A9-D5EBCCCFF78F}" type="presOf" srcId="{EC5148D6-9CD8-4DBB-80C0-DE151E94BCB8}" destId="{FE86BF1C-3922-4C44-841A-1995189EEC95}" srcOrd="0" destOrd="0" presId="urn:microsoft.com/office/officeart/2005/8/layout/arrow2"/>
    <dgm:cxn modelId="{96444C77-4952-4806-8556-93A867B8D06B}" type="presOf" srcId="{DC6B9E9A-5A27-4531-B522-3FBF4053D464}" destId="{58D85C79-D019-43F6-AC8A-2FD8DE470C9B}" srcOrd="0" destOrd="0" presId="urn:microsoft.com/office/officeart/2005/8/layout/arrow2"/>
    <dgm:cxn modelId="{BFFE7090-F633-4AB0-9C52-6A74551D2E22}" type="presOf" srcId="{DDDF369E-9D82-4A11-B411-E18545C3AEBB}" destId="{187C74F9-5BA6-4613-8458-0C67A7DAD7E5}" srcOrd="0" destOrd="0" presId="urn:microsoft.com/office/officeart/2005/8/layout/arrow2"/>
    <dgm:cxn modelId="{B5A5A1E3-D5D9-471B-9D9C-B93E93CCDB90}" srcId="{DDDF369E-9D82-4A11-B411-E18545C3AEBB}" destId="{EC5148D6-9CD8-4DBB-80C0-DE151E94BCB8}" srcOrd="1" destOrd="0" parTransId="{81BE9B08-AE39-401C-801B-9D53440A5346}" sibTransId="{82F612AF-7D1C-4D84-8ED1-7D97AA66F8F8}"/>
    <dgm:cxn modelId="{FAD519F7-E1C7-4451-A764-CBD175F485AF}" srcId="{DDDF369E-9D82-4A11-B411-E18545C3AEBB}" destId="{73697FF6-5FBA-42ED-83DF-4C9C9FAC72A2}" srcOrd="0" destOrd="0" parTransId="{5CC90E45-3521-4108-9091-0A13790F944C}" sibTransId="{A096214D-3541-4338-92BC-CDFA6F7D8922}"/>
    <dgm:cxn modelId="{03C0B6D2-6EFD-4F35-81C4-FE8044DDBA10}" type="presParOf" srcId="{187C74F9-5BA6-4613-8458-0C67A7DAD7E5}" destId="{EDAEDD58-C89A-4022-B56F-75289D963B78}" srcOrd="0" destOrd="0" presId="urn:microsoft.com/office/officeart/2005/8/layout/arrow2"/>
    <dgm:cxn modelId="{3B8D1836-C8D7-4FB9-A8E8-1EE61ABA32E2}" type="presParOf" srcId="{187C74F9-5BA6-4613-8458-0C67A7DAD7E5}" destId="{3E9DBD08-B43D-4BC5-AFA4-B9BAEEEF51E6}" srcOrd="1" destOrd="0" presId="urn:microsoft.com/office/officeart/2005/8/layout/arrow2"/>
    <dgm:cxn modelId="{4EB01B78-0A2F-4414-AED7-3A979E69F2F6}" type="presParOf" srcId="{3E9DBD08-B43D-4BC5-AFA4-B9BAEEEF51E6}" destId="{573E1C06-4856-4DCC-B26E-BA4AA276F1D5}" srcOrd="0" destOrd="0" presId="urn:microsoft.com/office/officeart/2005/8/layout/arrow2"/>
    <dgm:cxn modelId="{EC3D7F45-2CCE-4164-B296-DA0214B971C8}" type="presParOf" srcId="{3E9DBD08-B43D-4BC5-AFA4-B9BAEEEF51E6}" destId="{9E9DB7B5-F585-4A4E-95FB-C86A58CB84AB}" srcOrd="1" destOrd="0" presId="urn:microsoft.com/office/officeart/2005/8/layout/arrow2"/>
    <dgm:cxn modelId="{1AA514D3-EF77-4F4C-A010-A1CDCB32A09C}" type="presParOf" srcId="{3E9DBD08-B43D-4BC5-AFA4-B9BAEEEF51E6}" destId="{58C82C6D-B121-4C19-AC62-7C9BB51DB53A}" srcOrd="2" destOrd="0" presId="urn:microsoft.com/office/officeart/2005/8/layout/arrow2"/>
    <dgm:cxn modelId="{B905EC5C-A175-4F50-8A57-DF7DA3AF460A}" type="presParOf" srcId="{3E9DBD08-B43D-4BC5-AFA4-B9BAEEEF51E6}" destId="{FE86BF1C-3922-4C44-841A-1995189EEC95}" srcOrd="3" destOrd="0" presId="urn:microsoft.com/office/officeart/2005/8/layout/arrow2"/>
    <dgm:cxn modelId="{395BBA38-7EC7-4DEC-A805-3563786207CB}" type="presParOf" srcId="{3E9DBD08-B43D-4BC5-AFA4-B9BAEEEF51E6}" destId="{47947E53-3B14-48B5-A06E-E22B5D95251A}" srcOrd="4" destOrd="0" presId="urn:microsoft.com/office/officeart/2005/8/layout/arrow2"/>
    <dgm:cxn modelId="{9A4B9624-8668-418B-9DAA-DE12CC2C1C36}" type="presParOf" srcId="{3E9DBD08-B43D-4BC5-AFA4-B9BAEEEF51E6}" destId="{58D85C79-D019-43F6-AC8A-2FD8DE470C9B}" srcOrd="5" destOrd="0" presId="urn:microsoft.com/office/officeart/2005/8/layout/arrow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23401-A1EB-4069-804E-7E0A02A9DE76}">
      <dsp:nvSpPr>
        <dsp:cNvPr id="0" name=""/>
        <dsp:cNvSpPr/>
      </dsp:nvSpPr>
      <dsp:spPr>
        <a:xfrm>
          <a:off x="4319587" y="1827876"/>
          <a:ext cx="896446" cy="1739688"/>
        </a:xfrm>
        <a:custGeom>
          <a:avLst/>
          <a:gdLst/>
          <a:ahLst/>
          <a:cxnLst/>
          <a:rect l="0" t="0" r="0" b="0"/>
          <a:pathLst>
            <a:path>
              <a:moveTo>
                <a:pt x="0" y="0"/>
              </a:moveTo>
              <a:lnTo>
                <a:pt x="896446" y="1739688"/>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A8ACD08C-1751-498C-831E-4D05C00B5BAD}">
      <dsp:nvSpPr>
        <dsp:cNvPr id="0" name=""/>
        <dsp:cNvSpPr/>
      </dsp:nvSpPr>
      <dsp:spPr>
        <a:xfrm>
          <a:off x="4004577" y="1827876"/>
          <a:ext cx="315009" cy="728699"/>
        </a:xfrm>
        <a:custGeom>
          <a:avLst/>
          <a:gdLst/>
          <a:ahLst/>
          <a:cxnLst/>
          <a:rect l="0" t="0" r="0" b="0"/>
          <a:pathLst>
            <a:path>
              <a:moveTo>
                <a:pt x="315009" y="0"/>
              </a:moveTo>
              <a:lnTo>
                <a:pt x="315009" y="728699"/>
              </a:lnTo>
              <a:lnTo>
                <a:pt x="0" y="72869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9E9860-8F53-49C7-A81F-3435D861AEEE}">
      <dsp:nvSpPr>
        <dsp:cNvPr id="0" name=""/>
        <dsp:cNvSpPr/>
      </dsp:nvSpPr>
      <dsp:spPr>
        <a:xfrm>
          <a:off x="4319587" y="1827876"/>
          <a:ext cx="3056139" cy="2323676"/>
        </a:xfrm>
        <a:custGeom>
          <a:avLst/>
          <a:gdLst/>
          <a:ahLst/>
          <a:cxnLst/>
          <a:rect l="0" t="0" r="0" b="0"/>
          <a:pathLst>
            <a:path>
              <a:moveTo>
                <a:pt x="0" y="0"/>
              </a:moveTo>
              <a:lnTo>
                <a:pt x="0" y="2058474"/>
              </a:lnTo>
              <a:lnTo>
                <a:pt x="3056139" y="2058474"/>
              </a:lnTo>
              <a:lnTo>
                <a:pt x="3056139" y="23236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5E9D96-D5C5-4F70-82F1-373B7491AEE7}">
      <dsp:nvSpPr>
        <dsp:cNvPr id="0" name=""/>
        <dsp:cNvSpPr/>
      </dsp:nvSpPr>
      <dsp:spPr>
        <a:xfrm>
          <a:off x="4273867" y="1827876"/>
          <a:ext cx="91440" cy="2323676"/>
        </a:xfrm>
        <a:custGeom>
          <a:avLst/>
          <a:gdLst/>
          <a:ahLst/>
          <a:cxnLst/>
          <a:rect l="0" t="0" r="0" b="0"/>
          <a:pathLst>
            <a:path>
              <a:moveTo>
                <a:pt x="45720" y="0"/>
              </a:moveTo>
              <a:lnTo>
                <a:pt x="45720" y="23236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B130E4-5442-443F-8892-D864AAA3826F}">
      <dsp:nvSpPr>
        <dsp:cNvPr id="0" name=""/>
        <dsp:cNvSpPr/>
      </dsp:nvSpPr>
      <dsp:spPr>
        <a:xfrm>
          <a:off x="1263447" y="1827876"/>
          <a:ext cx="3056139" cy="2323676"/>
        </a:xfrm>
        <a:custGeom>
          <a:avLst/>
          <a:gdLst/>
          <a:ahLst/>
          <a:cxnLst/>
          <a:rect l="0" t="0" r="0" b="0"/>
          <a:pathLst>
            <a:path>
              <a:moveTo>
                <a:pt x="3056139" y="0"/>
              </a:moveTo>
              <a:lnTo>
                <a:pt x="3056139" y="2058474"/>
              </a:lnTo>
              <a:lnTo>
                <a:pt x="0" y="2058474"/>
              </a:lnTo>
              <a:lnTo>
                <a:pt x="0" y="23236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76B135-3181-4D06-B42F-6DCCD6E87920}">
      <dsp:nvSpPr>
        <dsp:cNvPr id="0" name=""/>
        <dsp:cNvSpPr/>
      </dsp:nvSpPr>
      <dsp:spPr>
        <a:xfrm>
          <a:off x="3056719" y="345029"/>
          <a:ext cx="2525735" cy="1482846"/>
        </a:xfrm>
        <a:prstGeom prst="rect">
          <a:avLst/>
        </a:prstGeom>
        <a:no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solidFill>
                <a:srgbClr val="002060"/>
              </a:solidFill>
              <a:latin typeface="HG丸ｺﾞｼｯｸM-PRO" panose="020F0600000000000000" pitchFamily="50" charset="-128"/>
              <a:ea typeface="HG丸ｺﾞｼｯｸM-PRO" panose="020F0600000000000000" pitchFamily="50" charset="-128"/>
            </a:rPr>
            <a:t>日本消化器病学会</a:t>
          </a:r>
          <a:endParaRPr kumimoji="1" lang="en-US" altLang="ja-JP" sz="2400" kern="1200" dirty="0">
            <a:solidFill>
              <a:srgbClr val="002060"/>
            </a:solidFill>
            <a:latin typeface="HG丸ｺﾞｼｯｸM-PRO" panose="020F0600000000000000" pitchFamily="50" charset="-128"/>
            <a:ea typeface="HG丸ｺﾞｼｯｸM-PRO" panose="020F0600000000000000" pitchFamily="50" charset="-128"/>
          </a:endParaRPr>
        </a:p>
        <a:p>
          <a:pPr marL="0" lvl="0" indent="0" algn="ctr" defTabSz="1066800">
            <a:lnSpc>
              <a:spcPct val="90000"/>
            </a:lnSpc>
            <a:spcBef>
              <a:spcPct val="0"/>
            </a:spcBef>
            <a:spcAft>
              <a:spcPct val="35000"/>
            </a:spcAft>
            <a:buNone/>
          </a:pPr>
          <a:r>
            <a:rPr kumimoji="1" lang="ja-JP" altLang="en-US" sz="2400" kern="1200" dirty="0">
              <a:solidFill>
                <a:srgbClr val="002060"/>
              </a:solidFill>
              <a:latin typeface="HG丸ｺﾞｼｯｸM-PRO" panose="020F0600000000000000" pitchFamily="50" charset="-128"/>
              <a:ea typeface="HG丸ｺﾞｼｯｸM-PRO" panose="020F0600000000000000" pitchFamily="50" charset="-128"/>
            </a:rPr>
            <a:t>甲信越支部</a:t>
          </a:r>
          <a:endParaRPr kumimoji="1" lang="en-US" altLang="ja-JP" sz="2400" kern="1200" dirty="0">
            <a:solidFill>
              <a:srgbClr val="002060"/>
            </a:solidFill>
            <a:latin typeface="HG丸ｺﾞｼｯｸM-PRO" panose="020F0600000000000000" pitchFamily="50" charset="-128"/>
            <a:ea typeface="HG丸ｺﾞｼｯｸM-PRO" panose="020F0600000000000000" pitchFamily="50" charset="-128"/>
          </a:endParaRPr>
        </a:p>
        <a:p>
          <a:pPr marL="0" lvl="0" indent="0" algn="ctr" defTabSz="1066800">
            <a:lnSpc>
              <a:spcPct val="90000"/>
            </a:lnSpc>
            <a:spcBef>
              <a:spcPct val="0"/>
            </a:spcBef>
            <a:spcAft>
              <a:spcPct val="35000"/>
            </a:spcAft>
            <a:buNone/>
          </a:pPr>
          <a:r>
            <a:rPr kumimoji="1" lang="ja-JP" altLang="en-US" sz="2400" kern="1200" dirty="0">
              <a:solidFill>
                <a:srgbClr val="002060"/>
              </a:solidFill>
              <a:latin typeface="HG丸ｺﾞｼｯｸM-PRO" panose="020F0600000000000000" pitchFamily="50" charset="-128"/>
              <a:ea typeface="HG丸ｺﾞｼｯｸM-PRO" panose="020F0600000000000000" pitchFamily="50" charset="-128"/>
            </a:rPr>
            <a:t>支部長</a:t>
          </a:r>
          <a:endParaRPr kumimoji="1" lang="en-US" altLang="ja-JP" sz="2400" kern="1200" dirty="0">
            <a:solidFill>
              <a:srgbClr val="002060"/>
            </a:solidFill>
            <a:latin typeface="HG丸ｺﾞｼｯｸM-PRO" panose="020F0600000000000000" pitchFamily="50" charset="-128"/>
            <a:ea typeface="HG丸ｺﾞｼｯｸM-PRO" panose="020F0600000000000000" pitchFamily="50" charset="-128"/>
          </a:endParaRPr>
        </a:p>
      </dsp:txBody>
      <dsp:txXfrm>
        <a:off x="3056719" y="345029"/>
        <a:ext cx="2525735" cy="1482846"/>
      </dsp:txXfrm>
    </dsp:sp>
    <dsp:sp modelId="{17BD70B8-271F-407D-A35C-E85C094FC647}">
      <dsp:nvSpPr>
        <dsp:cNvPr id="0" name=""/>
        <dsp:cNvSpPr/>
      </dsp:nvSpPr>
      <dsp:spPr>
        <a:xfrm>
          <a:off x="580" y="4151552"/>
          <a:ext cx="2525735" cy="1262867"/>
        </a:xfrm>
        <a:prstGeom prst="rect">
          <a:avLst/>
        </a:prstGeom>
        <a:solidFill>
          <a:srgbClr val="FFE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solidFill>
                <a:srgbClr val="FF0000"/>
              </a:solidFill>
              <a:latin typeface="HG丸ｺﾞｼｯｸM-PRO" panose="020F0600000000000000" pitchFamily="50" charset="-128"/>
              <a:ea typeface="HG丸ｺﾞｼｯｸM-PRO" panose="020F0600000000000000" pitchFamily="50" charset="-128"/>
            </a:rPr>
            <a:t>山梨県</a:t>
          </a:r>
          <a:endParaRPr kumimoji="1" lang="en-US" altLang="ja-JP" sz="2400" kern="1200" dirty="0">
            <a:solidFill>
              <a:srgbClr val="FF0000"/>
            </a:solidFill>
            <a:latin typeface="HG丸ｺﾞｼｯｸM-PRO" panose="020F0600000000000000" pitchFamily="50" charset="-128"/>
            <a:ea typeface="HG丸ｺﾞｼｯｸM-PRO" panose="020F0600000000000000" pitchFamily="50" charset="-128"/>
          </a:endParaRPr>
        </a:p>
        <a:p>
          <a:pPr marL="0" lvl="0" indent="0" algn="ctr" defTabSz="1066800">
            <a:lnSpc>
              <a:spcPct val="90000"/>
            </a:lnSpc>
            <a:spcBef>
              <a:spcPct val="0"/>
            </a:spcBef>
            <a:spcAft>
              <a:spcPct val="35000"/>
            </a:spcAft>
            <a:buNone/>
          </a:pPr>
          <a:r>
            <a:rPr kumimoji="1" lang="ja-JP" altLang="en-US" sz="2000" kern="1200" dirty="0">
              <a:solidFill>
                <a:srgbClr val="FF8060"/>
              </a:solidFill>
              <a:latin typeface="HG丸ｺﾞｼｯｸM-PRO" panose="020F0600000000000000" pitchFamily="50" charset="-128"/>
              <a:ea typeface="HG丸ｺﾞｼｯｸM-PRO" panose="020F0600000000000000" pitchFamily="50" charset="-128"/>
            </a:rPr>
            <a:t>三浦美香</a:t>
          </a:r>
          <a:endParaRPr kumimoji="1" lang="en-US" altLang="ja-JP" sz="2000" kern="1200" dirty="0">
            <a:solidFill>
              <a:srgbClr val="FF8060"/>
            </a:solidFill>
            <a:latin typeface="HG丸ｺﾞｼｯｸM-PRO" panose="020F0600000000000000" pitchFamily="50" charset="-128"/>
            <a:ea typeface="HG丸ｺﾞｼｯｸM-PRO" panose="020F0600000000000000" pitchFamily="50" charset="-128"/>
          </a:endParaRPr>
        </a:p>
        <a:p>
          <a:pPr marL="0" lvl="0" indent="0" algn="ctr" defTabSz="1066800">
            <a:lnSpc>
              <a:spcPct val="90000"/>
            </a:lnSpc>
            <a:spcBef>
              <a:spcPct val="0"/>
            </a:spcBef>
            <a:spcAft>
              <a:spcPct val="35000"/>
            </a:spcAft>
            <a:buNone/>
          </a:pPr>
          <a:r>
            <a:rPr kumimoji="1" lang="ja-JP" altLang="en-US" sz="2000" kern="1200" dirty="0">
              <a:solidFill>
                <a:srgbClr val="FF8060"/>
              </a:solidFill>
              <a:latin typeface="HG丸ｺﾞｼｯｸM-PRO" panose="020F0600000000000000" pitchFamily="50" charset="-128"/>
              <a:ea typeface="HG丸ｺﾞｼｯｸM-PRO" panose="020F0600000000000000" pitchFamily="50" charset="-128"/>
            </a:rPr>
            <a:t>高田ひとみ</a:t>
          </a:r>
          <a:endParaRPr kumimoji="1" lang="en-US" altLang="ja-JP" sz="2000" kern="1200" dirty="0">
            <a:solidFill>
              <a:srgbClr val="FF8060"/>
            </a:solidFill>
            <a:latin typeface="HG丸ｺﾞｼｯｸM-PRO" panose="020F0600000000000000" pitchFamily="50" charset="-128"/>
            <a:ea typeface="HG丸ｺﾞｼｯｸM-PRO" panose="020F0600000000000000" pitchFamily="50" charset="-128"/>
          </a:endParaRPr>
        </a:p>
      </dsp:txBody>
      <dsp:txXfrm>
        <a:off x="580" y="4151552"/>
        <a:ext cx="2525735" cy="1262867"/>
      </dsp:txXfrm>
    </dsp:sp>
    <dsp:sp modelId="{B4FA7D11-A826-4256-B1B3-396A9329C4B9}">
      <dsp:nvSpPr>
        <dsp:cNvPr id="0" name=""/>
        <dsp:cNvSpPr/>
      </dsp:nvSpPr>
      <dsp:spPr>
        <a:xfrm>
          <a:off x="3056719" y="4151552"/>
          <a:ext cx="2525735" cy="1262867"/>
        </a:xfrm>
        <a:prstGeom prst="rect">
          <a:avLst/>
        </a:prstGeom>
        <a:solidFill>
          <a:srgbClr val="CCFF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solidFill>
                <a:srgbClr val="00B050"/>
              </a:solidFill>
              <a:latin typeface="HG丸ｺﾞｼｯｸM-PRO" panose="020F0600000000000000" pitchFamily="50" charset="-128"/>
              <a:ea typeface="HG丸ｺﾞｼｯｸM-PRO" panose="020F0600000000000000" pitchFamily="50" charset="-128"/>
            </a:rPr>
            <a:t>長野県</a:t>
          </a:r>
          <a:endParaRPr kumimoji="1" lang="en-US" altLang="ja-JP" sz="2400" kern="1200" dirty="0">
            <a:solidFill>
              <a:srgbClr val="00B050"/>
            </a:solidFill>
            <a:latin typeface="HG丸ｺﾞｼｯｸM-PRO" panose="020F0600000000000000" pitchFamily="50" charset="-128"/>
            <a:ea typeface="HG丸ｺﾞｼｯｸM-PRO" panose="020F0600000000000000" pitchFamily="50" charset="-128"/>
          </a:endParaRPr>
        </a:p>
        <a:p>
          <a:pPr marL="0" lvl="0" indent="0" algn="ctr" defTabSz="1066800">
            <a:lnSpc>
              <a:spcPct val="90000"/>
            </a:lnSpc>
            <a:spcBef>
              <a:spcPct val="0"/>
            </a:spcBef>
            <a:spcAft>
              <a:spcPct val="35000"/>
            </a:spcAft>
            <a:buNone/>
          </a:pPr>
          <a:r>
            <a:rPr kumimoji="1" lang="ja-JP" altLang="en-US" sz="2000" kern="1200" dirty="0">
              <a:solidFill>
                <a:srgbClr val="00B050"/>
              </a:solidFill>
              <a:latin typeface="HG丸ｺﾞｼｯｸM-PRO" panose="020F0600000000000000" pitchFamily="50" charset="-128"/>
              <a:ea typeface="HG丸ｺﾞｼｯｸM-PRO" panose="020F0600000000000000" pitchFamily="50" charset="-128"/>
            </a:rPr>
            <a:t>松村真生子</a:t>
          </a:r>
          <a:endParaRPr kumimoji="1" lang="en-US" altLang="ja-JP" sz="2000" kern="1200" dirty="0">
            <a:solidFill>
              <a:srgbClr val="00B050"/>
            </a:solidFill>
            <a:latin typeface="HG丸ｺﾞｼｯｸM-PRO" panose="020F0600000000000000" pitchFamily="50" charset="-128"/>
            <a:ea typeface="HG丸ｺﾞｼｯｸM-PRO" panose="020F0600000000000000" pitchFamily="50" charset="-128"/>
          </a:endParaRPr>
        </a:p>
        <a:p>
          <a:pPr marL="0" lvl="0" indent="0" algn="ctr" defTabSz="1066800">
            <a:lnSpc>
              <a:spcPct val="90000"/>
            </a:lnSpc>
            <a:spcBef>
              <a:spcPct val="0"/>
            </a:spcBef>
            <a:spcAft>
              <a:spcPct val="35000"/>
            </a:spcAft>
            <a:buNone/>
          </a:pPr>
          <a:r>
            <a:rPr kumimoji="1" lang="ja-JP" altLang="en-US" sz="2000" kern="1200" dirty="0">
              <a:solidFill>
                <a:srgbClr val="00B050"/>
              </a:solidFill>
              <a:latin typeface="HG丸ｺﾞｼｯｸM-PRO" panose="020F0600000000000000" pitchFamily="50" charset="-128"/>
              <a:ea typeface="HG丸ｺﾞｼｯｸM-PRO" panose="020F0600000000000000" pitchFamily="50" charset="-128"/>
            </a:rPr>
            <a:t>北原弘恵</a:t>
          </a:r>
        </a:p>
      </dsp:txBody>
      <dsp:txXfrm>
        <a:off x="3056719" y="4151552"/>
        <a:ext cx="2525735" cy="1262867"/>
      </dsp:txXfrm>
    </dsp:sp>
    <dsp:sp modelId="{564F9C1A-C5ED-45A3-BBB0-FA7EFF154606}">
      <dsp:nvSpPr>
        <dsp:cNvPr id="0" name=""/>
        <dsp:cNvSpPr/>
      </dsp:nvSpPr>
      <dsp:spPr>
        <a:xfrm>
          <a:off x="6112859" y="4151552"/>
          <a:ext cx="2525735" cy="12628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solidFill>
                <a:srgbClr val="002060"/>
              </a:solidFill>
              <a:latin typeface="HG丸ｺﾞｼｯｸM-PRO" panose="020F0600000000000000" pitchFamily="50" charset="-128"/>
              <a:ea typeface="HG丸ｺﾞｼｯｸM-PRO" panose="020F0600000000000000" pitchFamily="50" charset="-128"/>
            </a:rPr>
            <a:t>新潟県</a:t>
          </a:r>
          <a:endParaRPr kumimoji="1" lang="en-US" altLang="ja-JP" sz="2400" kern="1200" dirty="0">
            <a:solidFill>
              <a:srgbClr val="002060"/>
            </a:solidFill>
            <a:latin typeface="HG丸ｺﾞｼｯｸM-PRO" panose="020F0600000000000000" pitchFamily="50" charset="-128"/>
            <a:ea typeface="HG丸ｺﾞｼｯｸM-PRO" panose="020F0600000000000000" pitchFamily="50" charset="-128"/>
          </a:endParaRPr>
        </a:p>
        <a:p>
          <a:pPr marL="0" lvl="0" indent="0" algn="ctr" defTabSz="1066800">
            <a:lnSpc>
              <a:spcPct val="90000"/>
            </a:lnSpc>
            <a:spcBef>
              <a:spcPct val="0"/>
            </a:spcBef>
            <a:spcAft>
              <a:spcPct val="35000"/>
            </a:spcAft>
            <a:buNone/>
          </a:pPr>
          <a:r>
            <a:rPr kumimoji="1" lang="ja-JP" altLang="en-US" sz="2000" kern="1200" dirty="0">
              <a:solidFill>
                <a:srgbClr val="002060"/>
              </a:solidFill>
              <a:latin typeface="HG丸ｺﾞｼｯｸM-PRO" panose="020F0600000000000000" pitchFamily="50" charset="-128"/>
              <a:ea typeface="HG丸ｺﾞｼｯｸM-PRO" panose="020F0600000000000000" pitchFamily="50" charset="-128"/>
            </a:rPr>
            <a:t>〇小林由夏</a:t>
          </a:r>
          <a:endParaRPr kumimoji="1" lang="en-US" altLang="ja-JP" sz="2000" kern="1200" dirty="0">
            <a:solidFill>
              <a:srgbClr val="002060"/>
            </a:solidFill>
            <a:latin typeface="HG丸ｺﾞｼｯｸM-PRO" panose="020F0600000000000000" pitchFamily="50" charset="-128"/>
            <a:ea typeface="HG丸ｺﾞｼｯｸM-PRO" panose="020F0600000000000000" pitchFamily="50" charset="-128"/>
          </a:endParaRPr>
        </a:p>
        <a:p>
          <a:pPr marL="0" lvl="0" indent="0" algn="ctr" defTabSz="1066800">
            <a:lnSpc>
              <a:spcPct val="90000"/>
            </a:lnSpc>
            <a:spcBef>
              <a:spcPct val="0"/>
            </a:spcBef>
            <a:spcAft>
              <a:spcPct val="35000"/>
            </a:spcAft>
            <a:buNone/>
          </a:pPr>
          <a:r>
            <a:rPr kumimoji="1" lang="ja-JP" altLang="en-US" sz="2000" kern="1200" dirty="0">
              <a:solidFill>
                <a:srgbClr val="002060"/>
              </a:solidFill>
              <a:latin typeface="HG丸ｺﾞｼｯｸM-PRO" panose="020F0600000000000000" pitchFamily="50" charset="-128"/>
              <a:ea typeface="HG丸ｺﾞｼｯｸM-PRO" panose="020F0600000000000000" pitchFamily="50" charset="-128"/>
            </a:rPr>
            <a:t>川原聖佳子</a:t>
          </a:r>
          <a:endParaRPr kumimoji="1" lang="en-US" altLang="ja-JP" sz="2000" kern="1200" dirty="0">
            <a:solidFill>
              <a:srgbClr val="002060"/>
            </a:solidFill>
            <a:latin typeface="HG丸ｺﾞｼｯｸM-PRO" panose="020F0600000000000000" pitchFamily="50" charset="-128"/>
            <a:ea typeface="HG丸ｺﾞｼｯｸM-PRO" panose="020F0600000000000000" pitchFamily="50" charset="-128"/>
          </a:endParaRPr>
        </a:p>
      </dsp:txBody>
      <dsp:txXfrm>
        <a:off x="6112859" y="4151552"/>
        <a:ext cx="2525735" cy="1262867"/>
      </dsp:txXfrm>
    </dsp:sp>
    <dsp:sp modelId="{1FF7C9CC-735C-4883-A591-8527A60CEFEC}">
      <dsp:nvSpPr>
        <dsp:cNvPr id="0" name=""/>
        <dsp:cNvSpPr/>
      </dsp:nvSpPr>
      <dsp:spPr>
        <a:xfrm>
          <a:off x="2541444" y="2147627"/>
          <a:ext cx="1463133" cy="817896"/>
        </a:xfrm>
        <a:prstGeom prst="rect">
          <a:avLst/>
        </a:prstGeom>
        <a:no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solidFill>
                <a:srgbClr val="002060"/>
              </a:solidFill>
              <a:latin typeface="HG丸ｺﾞｼｯｸM-PRO" panose="020F0600000000000000" pitchFamily="50" charset="-128"/>
              <a:ea typeface="HG丸ｺﾞｼｯｸM-PRO" panose="020F0600000000000000" pitchFamily="50" charset="-128"/>
            </a:rPr>
            <a:t>甲信越支部</a:t>
          </a:r>
          <a:endParaRPr kumimoji="1" lang="en-US" altLang="ja-JP" sz="2000" kern="1200" dirty="0">
            <a:solidFill>
              <a:srgbClr val="002060"/>
            </a:solidFill>
            <a:latin typeface="HG丸ｺﾞｼｯｸM-PRO" panose="020F0600000000000000" pitchFamily="50" charset="-128"/>
            <a:ea typeface="HG丸ｺﾞｼｯｸM-PRO" panose="020F0600000000000000" pitchFamily="50" charset="-128"/>
          </a:endParaRPr>
        </a:p>
        <a:p>
          <a:pPr marL="0" lvl="0" indent="0" algn="ctr" defTabSz="889000">
            <a:lnSpc>
              <a:spcPct val="90000"/>
            </a:lnSpc>
            <a:spcBef>
              <a:spcPct val="0"/>
            </a:spcBef>
            <a:spcAft>
              <a:spcPct val="35000"/>
            </a:spcAft>
            <a:buNone/>
          </a:pPr>
          <a:r>
            <a:rPr kumimoji="1" lang="ja-JP" altLang="en-US" sz="2000" kern="1200" dirty="0">
              <a:solidFill>
                <a:srgbClr val="002060"/>
              </a:solidFill>
              <a:latin typeface="HG丸ｺﾞｼｯｸM-PRO" panose="020F0600000000000000" pitchFamily="50" charset="-128"/>
              <a:ea typeface="HG丸ｺﾞｼｯｸM-PRO" panose="020F0600000000000000" pitchFamily="50" charset="-128"/>
            </a:rPr>
            <a:t>事務局</a:t>
          </a:r>
          <a:endParaRPr kumimoji="1" lang="en-US" altLang="ja-JP" sz="2000" kern="1200" dirty="0">
            <a:solidFill>
              <a:srgbClr val="002060"/>
            </a:solidFill>
            <a:latin typeface="HG丸ｺﾞｼｯｸM-PRO" panose="020F0600000000000000" pitchFamily="50" charset="-128"/>
            <a:ea typeface="HG丸ｺﾞｼｯｸM-PRO" panose="020F0600000000000000" pitchFamily="50" charset="-128"/>
          </a:endParaRPr>
        </a:p>
      </dsp:txBody>
      <dsp:txXfrm>
        <a:off x="2541444" y="2147627"/>
        <a:ext cx="1463133" cy="817896"/>
      </dsp:txXfrm>
    </dsp:sp>
    <dsp:sp modelId="{AFC79A97-1562-40E9-917A-ACE3A1F2FD55}">
      <dsp:nvSpPr>
        <dsp:cNvPr id="0" name=""/>
        <dsp:cNvSpPr/>
      </dsp:nvSpPr>
      <dsp:spPr>
        <a:xfrm>
          <a:off x="3423140" y="3278955"/>
          <a:ext cx="1792893" cy="577218"/>
        </a:xfrm>
        <a:prstGeom prst="rect">
          <a:avLst/>
        </a:prstGeom>
        <a:solidFill>
          <a:srgbClr val="FFFFFF"/>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solidFill>
                <a:srgbClr val="FF0000"/>
              </a:solidFill>
              <a:latin typeface="HG丸ｺﾞｼｯｸM-PRO" panose="020F0600000000000000" pitchFamily="50" charset="-128"/>
              <a:ea typeface="HG丸ｺﾞｼｯｸM-PRO" panose="020F0600000000000000" pitchFamily="50" charset="-128"/>
            </a:rPr>
            <a:t>甲信越地区</a:t>
          </a:r>
          <a:endParaRPr kumimoji="1" lang="en-US" altLang="ja-JP" sz="1600" kern="1200" dirty="0">
            <a:solidFill>
              <a:srgbClr val="FF0000"/>
            </a:solidFill>
            <a:latin typeface="HG丸ｺﾞｼｯｸM-PRO" panose="020F0600000000000000" pitchFamily="50" charset="-128"/>
            <a:ea typeface="HG丸ｺﾞｼｯｸM-PRO" panose="020F0600000000000000" pitchFamily="50" charset="-128"/>
          </a:endParaRPr>
        </a:p>
        <a:p>
          <a:pPr marL="0" lvl="0" indent="0" algn="ctr" defTabSz="711200">
            <a:lnSpc>
              <a:spcPct val="90000"/>
            </a:lnSpc>
            <a:spcBef>
              <a:spcPct val="0"/>
            </a:spcBef>
            <a:spcAft>
              <a:spcPct val="35000"/>
            </a:spcAft>
            <a:buNone/>
          </a:pPr>
          <a:r>
            <a:rPr kumimoji="1" lang="ja-JP" altLang="en-US" sz="1600" kern="1200" dirty="0">
              <a:solidFill>
                <a:srgbClr val="FF0000"/>
              </a:solidFill>
              <a:latin typeface="HG丸ｺﾞｼｯｸM-PRO" panose="020F0600000000000000" pitchFamily="50" charset="-128"/>
              <a:ea typeface="HG丸ｺﾞｼｯｸM-PRO" panose="020F0600000000000000" pitchFamily="50" charset="-128"/>
            </a:rPr>
            <a:t>女性医師の会</a:t>
          </a:r>
        </a:p>
      </dsp:txBody>
      <dsp:txXfrm>
        <a:off x="3423140" y="3278955"/>
        <a:ext cx="1792893" cy="5772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D664C-6A18-4DB2-AFF6-D78AA041B9DE}">
      <dsp:nvSpPr>
        <dsp:cNvPr id="0" name=""/>
        <dsp:cNvSpPr/>
      </dsp:nvSpPr>
      <dsp:spPr>
        <a:xfrm>
          <a:off x="0" y="628509"/>
          <a:ext cx="8639175" cy="1316700"/>
        </a:xfrm>
        <a:prstGeom prst="rect">
          <a:avLst/>
        </a:prstGeom>
        <a:solidFill>
          <a:schemeClr val="lt1">
            <a:alpha val="90000"/>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670496" tIns="791464" rIns="670496" bIns="99568" numCol="1" spcCol="1270" anchor="t" anchorCtr="0">
          <a:noAutofit/>
        </a:bodyPr>
        <a:lstStyle/>
        <a:p>
          <a:pPr marL="114300" lvl="1" indent="-114300" algn="l" defTabSz="622300">
            <a:lnSpc>
              <a:spcPct val="90000"/>
            </a:lnSpc>
            <a:spcBef>
              <a:spcPct val="0"/>
            </a:spcBef>
            <a:spcAft>
              <a:spcPct val="15000"/>
            </a:spcAft>
            <a:buChar char="•"/>
          </a:pPr>
          <a:r>
            <a:rPr lang="ja-JP" altLang="en-US" sz="1400" kern="1200" dirty="0">
              <a:latin typeface="HG丸ｺﾞｼｯｸM-PRO" panose="020F0600000000000000" pitchFamily="50" charset="-128"/>
              <a:ea typeface="HG丸ｺﾞｼｯｸM-PRO" panose="020F0600000000000000" pitchFamily="50" charset="-128"/>
            </a:rPr>
            <a:t>黒川典枝先生「消化器病診療に携わる女性医師をどう支援していくか～山口県における女性医師支援活動の紹介～」</a:t>
          </a:r>
          <a:endParaRPr kumimoji="1" lang="ja-JP" altLang="en-US" sz="1400" kern="1200" dirty="0">
            <a:latin typeface="HG丸ｺﾞｼｯｸM-PRO" panose="020F0600000000000000" pitchFamily="50" charset="-128"/>
            <a:ea typeface="HG丸ｺﾞｼｯｸM-PRO" panose="020F0600000000000000" pitchFamily="50" charset="-128"/>
          </a:endParaRPr>
        </a:p>
      </dsp:txBody>
      <dsp:txXfrm>
        <a:off x="0" y="628509"/>
        <a:ext cx="8639175" cy="1316700"/>
      </dsp:txXfrm>
    </dsp:sp>
    <dsp:sp modelId="{E4588AA0-CC59-4DA0-B22F-58FF098198B9}">
      <dsp:nvSpPr>
        <dsp:cNvPr id="0" name=""/>
        <dsp:cNvSpPr/>
      </dsp:nvSpPr>
      <dsp:spPr>
        <a:xfrm>
          <a:off x="431958" y="67629"/>
          <a:ext cx="6047422" cy="112176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578" tIns="0" rIns="228578" bIns="0" numCol="1" spcCol="1270" anchor="ctr" anchorCtr="0">
          <a:noAutofit/>
        </a:bodyPr>
        <a:lstStyle/>
        <a:p>
          <a:pPr marL="0" lvl="0" indent="0" algn="l" defTabSz="1066800">
            <a:lnSpc>
              <a:spcPct val="90000"/>
            </a:lnSpc>
            <a:spcBef>
              <a:spcPct val="0"/>
            </a:spcBef>
            <a:spcAft>
              <a:spcPct val="35000"/>
            </a:spcAft>
            <a:buNone/>
          </a:pPr>
          <a:r>
            <a:rPr kumimoji="1" lang="ja-JP" altLang="en-US" sz="2400" kern="1200" dirty="0">
              <a:latin typeface="HG丸ｺﾞｼｯｸM-PRO" panose="020F0600000000000000" pitchFamily="50" charset="-128"/>
              <a:ea typeface="HG丸ｺﾞｼｯｸM-PRO" panose="020F0600000000000000" pitchFamily="50" charset="-128"/>
            </a:rPr>
            <a:t>第</a:t>
          </a:r>
          <a:r>
            <a:rPr kumimoji="1" lang="en-US" altLang="ja-JP" sz="2400" kern="1200" dirty="0">
              <a:latin typeface="HG丸ｺﾞｼｯｸM-PRO" panose="020F0600000000000000" pitchFamily="50" charset="-128"/>
              <a:ea typeface="HG丸ｺﾞｼｯｸM-PRO" panose="020F0600000000000000" pitchFamily="50" charset="-128"/>
            </a:rPr>
            <a:t>1</a:t>
          </a:r>
          <a:r>
            <a:rPr kumimoji="1" lang="ja-JP" altLang="en-US" sz="2400" kern="1200" dirty="0">
              <a:latin typeface="HG丸ｺﾞｼｯｸM-PRO" panose="020F0600000000000000" pitchFamily="50" charset="-128"/>
              <a:ea typeface="HG丸ｺﾞｼｯｸM-PRO" panose="020F0600000000000000" pitchFamily="50" charset="-128"/>
            </a:rPr>
            <a:t>回シンポジウム</a:t>
          </a:r>
          <a:r>
            <a:rPr kumimoji="1" lang="en-US" altLang="ja-JP" sz="2400" kern="1200" dirty="0">
              <a:latin typeface="HG丸ｺﾞｼｯｸM-PRO" panose="020F0600000000000000" pitchFamily="50" charset="-128"/>
              <a:ea typeface="HG丸ｺﾞｼｯｸM-PRO" panose="020F0600000000000000" pitchFamily="50" charset="-128"/>
            </a:rPr>
            <a:t>/2017.11.2</a:t>
          </a:r>
        </a:p>
        <a:p>
          <a:pPr marL="0" lvl="0" indent="0" algn="l" defTabSz="1066800">
            <a:lnSpc>
              <a:spcPct val="90000"/>
            </a:lnSpc>
            <a:spcBef>
              <a:spcPct val="0"/>
            </a:spcBef>
            <a:spcAft>
              <a:spcPct val="35000"/>
            </a:spcAft>
            <a:buNone/>
          </a:pPr>
          <a:r>
            <a:rPr kumimoji="1" lang="ja-JP" altLang="en-US" sz="2400" kern="1200" dirty="0">
              <a:latin typeface="HG丸ｺﾞｼｯｸM-PRO" panose="020F0600000000000000" pitchFamily="50" charset="-128"/>
              <a:ea typeface="HG丸ｺﾞｼｯｸM-PRO" panose="020F0600000000000000" pitchFamily="50" charset="-128"/>
            </a:rPr>
            <a:t>消化器専門女性医師の活動</a:t>
          </a:r>
        </a:p>
      </dsp:txBody>
      <dsp:txXfrm>
        <a:off x="486718" y="122389"/>
        <a:ext cx="5937902" cy="1012240"/>
      </dsp:txXfrm>
    </dsp:sp>
    <dsp:sp modelId="{85E9E001-2327-49CB-993B-9D96CE7E4F13}">
      <dsp:nvSpPr>
        <dsp:cNvPr id="0" name=""/>
        <dsp:cNvSpPr/>
      </dsp:nvSpPr>
      <dsp:spPr>
        <a:xfrm>
          <a:off x="0" y="2711289"/>
          <a:ext cx="8639175" cy="1107225"/>
        </a:xfrm>
        <a:prstGeom prst="rect">
          <a:avLst/>
        </a:prstGeom>
        <a:solidFill>
          <a:schemeClr val="lt1">
            <a:alpha val="90000"/>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670496" tIns="791464" rIns="670496" bIns="99568" numCol="1" spcCol="1270" anchor="t" anchorCtr="0">
          <a:noAutofit/>
        </a:bodyPr>
        <a:lstStyle/>
        <a:p>
          <a:pPr marL="114300" lvl="1" indent="-114300" algn="l" defTabSz="622300">
            <a:lnSpc>
              <a:spcPct val="90000"/>
            </a:lnSpc>
            <a:spcBef>
              <a:spcPct val="0"/>
            </a:spcBef>
            <a:spcAft>
              <a:spcPct val="15000"/>
            </a:spcAft>
            <a:buChar char="•"/>
          </a:pPr>
          <a:r>
            <a:rPr lang="ja-JP" altLang="en-US" sz="1400" kern="1200" dirty="0">
              <a:latin typeface="HG丸ｺﾞｼｯｸM-PRO" panose="020F0600000000000000" pitchFamily="50" charset="-128"/>
              <a:ea typeface="HG丸ｺﾞｼｯｸM-PRO" panose="020F0600000000000000" pitchFamily="50" charset="-128"/>
            </a:rPr>
            <a:t>土谷薫先生「女性医師としての過去・現在・未来～私たちは何ができるのか～」</a:t>
          </a:r>
          <a:endParaRPr kumimoji="1" lang="ja-JP" altLang="en-US" sz="1400" kern="1200" dirty="0">
            <a:latin typeface="HG丸ｺﾞｼｯｸM-PRO" panose="020F0600000000000000" pitchFamily="50" charset="-128"/>
            <a:ea typeface="HG丸ｺﾞｼｯｸM-PRO" panose="020F0600000000000000" pitchFamily="50" charset="-128"/>
          </a:endParaRPr>
        </a:p>
      </dsp:txBody>
      <dsp:txXfrm>
        <a:off x="0" y="2711289"/>
        <a:ext cx="8639175" cy="1107225"/>
      </dsp:txXfrm>
    </dsp:sp>
    <dsp:sp modelId="{E1B3D56F-A1CA-4527-A795-4C43B7FF582A}">
      <dsp:nvSpPr>
        <dsp:cNvPr id="0" name=""/>
        <dsp:cNvSpPr/>
      </dsp:nvSpPr>
      <dsp:spPr>
        <a:xfrm>
          <a:off x="431958" y="2150409"/>
          <a:ext cx="6047422" cy="1121760"/>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578" tIns="0" rIns="228578" bIns="0" numCol="1" spcCol="1270" anchor="ctr" anchorCtr="0">
          <a:noAutofit/>
        </a:bodyPr>
        <a:lstStyle/>
        <a:p>
          <a:pPr marL="0" lvl="0" indent="0" algn="l" defTabSz="1066800">
            <a:lnSpc>
              <a:spcPct val="90000"/>
            </a:lnSpc>
            <a:spcBef>
              <a:spcPct val="0"/>
            </a:spcBef>
            <a:spcAft>
              <a:spcPct val="35000"/>
            </a:spcAft>
            <a:buNone/>
          </a:pPr>
          <a:r>
            <a:rPr kumimoji="1" lang="ja-JP" altLang="en-US" sz="2400" kern="1200" dirty="0">
              <a:latin typeface="HG丸ｺﾞｼｯｸM-PRO" panose="020F0600000000000000" pitchFamily="50" charset="-128"/>
              <a:ea typeface="HG丸ｺﾞｼｯｸM-PRO" panose="020F0600000000000000" pitchFamily="50" charset="-128"/>
            </a:rPr>
            <a:t>第</a:t>
          </a:r>
          <a:r>
            <a:rPr kumimoji="1" lang="en-US" altLang="ja-JP" sz="2400" kern="1200" dirty="0">
              <a:latin typeface="HG丸ｺﾞｼｯｸM-PRO" panose="020F0600000000000000" pitchFamily="50" charset="-128"/>
              <a:ea typeface="HG丸ｺﾞｼｯｸM-PRO" panose="020F0600000000000000" pitchFamily="50" charset="-128"/>
            </a:rPr>
            <a:t>2</a:t>
          </a:r>
          <a:r>
            <a:rPr kumimoji="1" lang="ja-JP" altLang="en-US" sz="2400" kern="1200" dirty="0">
              <a:latin typeface="HG丸ｺﾞｼｯｸM-PRO" panose="020F0600000000000000" pitchFamily="50" charset="-128"/>
              <a:ea typeface="HG丸ｺﾞｼｯｸM-PRO" panose="020F0600000000000000" pitchFamily="50" charset="-128"/>
            </a:rPr>
            <a:t>回シンポジウム</a:t>
          </a:r>
          <a:r>
            <a:rPr kumimoji="1" lang="en-US" altLang="ja-JP" sz="2400" kern="1200" dirty="0">
              <a:latin typeface="HG丸ｺﾞｼｯｸM-PRO" panose="020F0600000000000000" pitchFamily="50" charset="-128"/>
              <a:ea typeface="HG丸ｺﾞｼｯｸM-PRO" panose="020F0600000000000000" pitchFamily="50" charset="-128"/>
            </a:rPr>
            <a:t>/2018.11.17</a:t>
          </a:r>
        </a:p>
        <a:p>
          <a:pPr marL="0" lvl="0" indent="0" algn="l" defTabSz="1066800">
            <a:lnSpc>
              <a:spcPct val="90000"/>
            </a:lnSpc>
            <a:spcBef>
              <a:spcPct val="0"/>
            </a:spcBef>
            <a:spcAft>
              <a:spcPct val="35000"/>
            </a:spcAft>
            <a:buNone/>
          </a:pPr>
          <a:r>
            <a:rPr kumimoji="1" lang="ja-JP" altLang="en-US" sz="2400" kern="1200" dirty="0">
              <a:latin typeface="HG丸ｺﾞｼｯｸM-PRO" panose="020F0600000000000000" pitchFamily="50" charset="-128"/>
              <a:ea typeface="HG丸ｺﾞｼｯｸM-PRO" panose="020F0600000000000000" pitchFamily="50" charset="-128"/>
            </a:rPr>
            <a:t>女には向かない職業・花道編</a:t>
          </a:r>
        </a:p>
      </dsp:txBody>
      <dsp:txXfrm>
        <a:off x="486718" y="2205169"/>
        <a:ext cx="5937902" cy="1012240"/>
      </dsp:txXfrm>
    </dsp:sp>
    <dsp:sp modelId="{6B255647-27A5-4919-B530-15B916CB1E81}">
      <dsp:nvSpPr>
        <dsp:cNvPr id="0" name=""/>
        <dsp:cNvSpPr/>
      </dsp:nvSpPr>
      <dsp:spPr>
        <a:xfrm>
          <a:off x="0" y="4584595"/>
          <a:ext cx="8639175" cy="1107225"/>
        </a:xfrm>
        <a:prstGeom prst="rect">
          <a:avLst/>
        </a:prstGeom>
        <a:solidFill>
          <a:schemeClr val="lt1">
            <a:alpha val="90000"/>
            <a:hueOff val="0"/>
            <a:satOff val="0"/>
            <a:lumOff val="0"/>
            <a:alphaOff val="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670496" tIns="791464" rIns="670496" bIns="99568" numCol="1" spcCol="1270" anchor="t" anchorCtr="0">
          <a:noAutofit/>
        </a:bodyPr>
        <a:lstStyle/>
        <a:p>
          <a:pPr marL="114300" lvl="1" indent="-114300" algn="l" defTabSz="622300">
            <a:lnSpc>
              <a:spcPct val="90000"/>
            </a:lnSpc>
            <a:spcBef>
              <a:spcPct val="0"/>
            </a:spcBef>
            <a:spcAft>
              <a:spcPct val="15000"/>
            </a:spcAft>
            <a:buChar char="•"/>
          </a:pPr>
          <a:r>
            <a:rPr lang="ja-JP" altLang="en-US" sz="1400" kern="1200">
              <a:latin typeface="HG丸ｺﾞｼｯｸM-PRO" panose="020F0600000000000000" pitchFamily="50" charset="-128"/>
              <a:ea typeface="HG丸ｺﾞｼｯｸM-PRO" panose="020F0600000000000000" pitchFamily="50" charset="-128"/>
            </a:rPr>
            <a:t>名越澄子先生「その先を見据えた働き方の選択と支援を考える」</a:t>
          </a:r>
          <a:endParaRPr kumimoji="1" lang="ja-JP" altLang="en-US" sz="1400" kern="1200">
            <a:latin typeface="HG丸ｺﾞｼｯｸM-PRO" panose="020F0600000000000000" pitchFamily="50" charset="-128"/>
            <a:ea typeface="HG丸ｺﾞｼｯｸM-PRO" panose="020F0600000000000000" pitchFamily="50" charset="-128"/>
          </a:endParaRPr>
        </a:p>
      </dsp:txBody>
      <dsp:txXfrm>
        <a:off x="0" y="4584595"/>
        <a:ext cx="8639175" cy="1107225"/>
      </dsp:txXfrm>
    </dsp:sp>
    <dsp:sp modelId="{548C3144-4B7B-4EA1-A53E-F1F4AF8DC45B}">
      <dsp:nvSpPr>
        <dsp:cNvPr id="0" name=""/>
        <dsp:cNvSpPr/>
      </dsp:nvSpPr>
      <dsp:spPr>
        <a:xfrm>
          <a:off x="431958" y="4023715"/>
          <a:ext cx="6047422" cy="11217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578" tIns="0" rIns="228578" bIns="0" numCol="1" spcCol="1270" anchor="ctr" anchorCtr="0">
          <a:noAutofit/>
        </a:bodyPr>
        <a:lstStyle/>
        <a:p>
          <a:pPr marL="0" lvl="0" indent="0" algn="l" defTabSz="1066800">
            <a:lnSpc>
              <a:spcPct val="90000"/>
            </a:lnSpc>
            <a:spcBef>
              <a:spcPct val="0"/>
            </a:spcBef>
            <a:spcAft>
              <a:spcPct val="35000"/>
            </a:spcAft>
            <a:buNone/>
          </a:pPr>
          <a:r>
            <a:rPr kumimoji="1" lang="ja-JP" altLang="en-US" sz="2400" kern="1200" dirty="0">
              <a:latin typeface="HG丸ｺﾞｼｯｸM-PRO" panose="020F0600000000000000" pitchFamily="50" charset="-128"/>
              <a:ea typeface="HG丸ｺﾞｼｯｸM-PRO" panose="020F0600000000000000" pitchFamily="50" charset="-128"/>
            </a:rPr>
            <a:t>第</a:t>
          </a:r>
          <a:r>
            <a:rPr kumimoji="1" lang="en-US" altLang="ja-JP" sz="2400" kern="1200" dirty="0">
              <a:latin typeface="HG丸ｺﾞｼｯｸM-PRO" panose="020F0600000000000000" pitchFamily="50" charset="-128"/>
              <a:ea typeface="HG丸ｺﾞｼｯｸM-PRO" panose="020F0600000000000000" pitchFamily="50" charset="-128"/>
            </a:rPr>
            <a:t>3</a:t>
          </a:r>
          <a:r>
            <a:rPr kumimoji="1" lang="ja-JP" altLang="en-US" sz="2400" kern="1200" dirty="0">
              <a:latin typeface="HG丸ｺﾞｼｯｸM-PRO" panose="020F0600000000000000" pitchFamily="50" charset="-128"/>
              <a:ea typeface="HG丸ｺﾞｼｯｸM-PRO" panose="020F0600000000000000" pitchFamily="50" charset="-128"/>
            </a:rPr>
            <a:t>回シンポジウム</a:t>
          </a:r>
          <a:r>
            <a:rPr kumimoji="1" lang="en-US" altLang="ja-JP" sz="2400" kern="1200" dirty="0">
              <a:latin typeface="HG丸ｺﾞｼｯｸM-PRO" panose="020F0600000000000000" pitchFamily="50" charset="-128"/>
              <a:ea typeface="HG丸ｺﾞｼｯｸM-PRO" panose="020F0600000000000000" pitchFamily="50" charset="-128"/>
            </a:rPr>
            <a:t>/2019.11.2</a:t>
          </a:r>
        </a:p>
        <a:p>
          <a:pPr marL="0" lvl="0" indent="0" algn="l" defTabSz="1066800">
            <a:lnSpc>
              <a:spcPct val="90000"/>
            </a:lnSpc>
            <a:spcBef>
              <a:spcPct val="0"/>
            </a:spcBef>
            <a:spcAft>
              <a:spcPct val="35000"/>
            </a:spcAft>
            <a:buNone/>
          </a:pPr>
          <a:r>
            <a:rPr kumimoji="1" lang="ja-JP" altLang="en-US" sz="2400" kern="1200" dirty="0">
              <a:latin typeface="HG丸ｺﾞｼｯｸM-PRO" panose="020F0600000000000000" pitchFamily="50" charset="-128"/>
              <a:ea typeface="HG丸ｺﾞｼｯｸM-PRO" panose="020F0600000000000000" pitchFamily="50" charset="-128"/>
            </a:rPr>
            <a:t>明日のあなたが進む道</a:t>
          </a:r>
        </a:p>
      </dsp:txBody>
      <dsp:txXfrm>
        <a:off x="486718" y="4078475"/>
        <a:ext cx="5937902" cy="10122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D664C-6A18-4DB2-AFF6-D78AA041B9DE}">
      <dsp:nvSpPr>
        <dsp:cNvPr id="0" name=""/>
        <dsp:cNvSpPr/>
      </dsp:nvSpPr>
      <dsp:spPr>
        <a:xfrm>
          <a:off x="0" y="899390"/>
          <a:ext cx="8639175" cy="1660050"/>
        </a:xfrm>
        <a:prstGeom prst="rect">
          <a:avLst/>
        </a:prstGeom>
        <a:solidFill>
          <a:schemeClr val="lt1">
            <a:alpha val="90000"/>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670496" tIns="1291336" rIns="670496" bIns="113792" numCol="1" spcCol="1270" anchor="t" anchorCtr="0">
          <a:noAutofit/>
        </a:bodyPr>
        <a:lstStyle/>
        <a:p>
          <a:pPr marL="171450" lvl="1" indent="-171450" algn="l" defTabSz="711200">
            <a:lnSpc>
              <a:spcPct val="90000"/>
            </a:lnSpc>
            <a:spcBef>
              <a:spcPct val="0"/>
            </a:spcBef>
            <a:spcAft>
              <a:spcPct val="15000"/>
            </a:spcAft>
            <a:buChar char="•"/>
          </a:pPr>
          <a:r>
            <a:rPr lang="ja-JP" altLang="en-US" sz="1600" kern="1200" dirty="0">
              <a:latin typeface="HG丸ｺﾞｼｯｸM-PRO" panose="020F0600000000000000" pitchFamily="50" charset="-128"/>
              <a:ea typeface="HG丸ｺﾞｼｯｸM-PRO" panose="020F0600000000000000" pitchFamily="50" charset="-128"/>
            </a:rPr>
            <a:t>川原聖佳子先生「地域中核病院での魅力ある大腸癌治療を目指して」</a:t>
          </a:r>
          <a:endParaRPr kumimoji="1" lang="ja-JP" altLang="en-US" sz="1600" kern="1200" dirty="0">
            <a:latin typeface="HG丸ｺﾞｼｯｸM-PRO" panose="020F0600000000000000" pitchFamily="50" charset="-128"/>
            <a:ea typeface="HG丸ｺﾞｼｯｸM-PRO" panose="020F0600000000000000" pitchFamily="50" charset="-128"/>
          </a:endParaRPr>
        </a:p>
      </dsp:txBody>
      <dsp:txXfrm>
        <a:off x="0" y="899390"/>
        <a:ext cx="8639175" cy="1660050"/>
      </dsp:txXfrm>
    </dsp:sp>
    <dsp:sp modelId="{E4588AA0-CC59-4DA0-B22F-58FF098198B9}">
      <dsp:nvSpPr>
        <dsp:cNvPr id="0" name=""/>
        <dsp:cNvSpPr/>
      </dsp:nvSpPr>
      <dsp:spPr>
        <a:xfrm>
          <a:off x="431958" y="15092"/>
          <a:ext cx="6047422" cy="1830240"/>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578" tIns="0" rIns="228578"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HG丸ｺﾞｼｯｸM-PRO" panose="020F0600000000000000" pitchFamily="50" charset="-128"/>
              <a:ea typeface="HG丸ｺﾞｼｯｸM-PRO" panose="020F0600000000000000" pitchFamily="50" charset="-128"/>
            </a:rPr>
            <a:t>2021</a:t>
          </a:r>
          <a:r>
            <a:rPr lang="ja-JP" sz="2400" kern="1200" dirty="0">
              <a:latin typeface="HG丸ｺﾞｼｯｸM-PRO" panose="020F0600000000000000" pitchFamily="50" charset="-128"/>
              <a:ea typeface="HG丸ｺﾞｼｯｸM-PRO" panose="020F0600000000000000" pitchFamily="50" charset="-128"/>
            </a:rPr>
            <a:t>年</a:t>
          </a:r>
          <a:r>
            <a:rPr lang="en-US" sz="2400" kern="1200" dirty="0">
              <a:latin typeface="HG丸ｺﾞｼｯｸM-PRO" panose="020F0600000000000000" pitchFamily="50" charset="-128"/>
              <a:ea typeface="HG丸ｺﾞｼｯｸM-PRO" panose="020F0600000000000000" pitchFamily="50" charset="-128"/>
            </a:rPr>
            <a:t>4</a:t>
          </a:r>
          <a:r>
            <a:rPr lang="ja-JP" sz="2400" kern="1200" dirty="0">
              <a:latin typeface="HG丸ｺﾞｼｯｸM-PRO" panose="020F0600000000000000" pitchFamily="50" charset="-128"/>
              <a:ea typeface="HG丸ｺﾞｼｯｸM-PRO" panose="020F0600000000000000" pitchFamily="50" charset="-128"/>
            </a:rPr>
            <a:t>月　第</a:t>
          </a:r>
          <a:r>
            <a:rPr lang="en-US" sz="2400" kern="1200" dirty="0">
              <a:latin typeface="HG丸ｺﾞｼｯｸM-PRO" panose="020F0600000000000000" pitchFamily="50" charset="-128"/>
              <a:ea typeface="HG丸ｺﾞｼｯｸM-PRO" panose="020F0600000000000000" pitchFamily="50" charset="-128"/>
            </a:rPr>
            <a:t>107</a:t>
          </a:r>
          <a:r>
            <a:rPr lang="ja-JP" sz="2400" kern="1200" dirty="0">
              <a:latin typeface="HG丸ｺﾞｼｯｸM-PRO" panose="020F0600000000000000" pitchFamily="50" charset="-128"/>
              <a:ea typeface="HG丸ｺﾞｼｯｸM-PRO" panose="020F0600000000000000" pitchFamily="50" charset="-128"/>
            </a:rPr>
            <a:t>回日本消化器病学会総会キャリア支援委員会企画</a:t>
          </a:r>
        </a:p>
        <a:p>
          <a:pPr marL="0" lvl="0" indent="0" algn="l" defTabSz="1066800">
            <a:lnSpc>
              <a:spcPct val="90000"/>
            </a:lnSpc>
            <a:spcBef>
              <a:spcPct val="0"/>
            </a:spcBef>
            <a:spcAft>
              <a:spcPct val="35000"/>
            </a:spcAft>
            <a:buNone/>
          </a:pPr>
          <a:r>
            <a:rPr lang="ja-JP" sz="2400" kern="1200" dirty="0">
              <a:latin typeface="HG丸ｺﾞｼｯｸM-PRO" panose="020F0600000000000000" pitchFamily="50" charset="-128"/>
              <a:ea typeface="HG丸ｺﾞｼｯｸM-PRO" panose="020F0600000000000000" pitchFamily="50" charset="-128"/>
            </a:rPr>
            <a:t>「私の研究テーマとキャリアアップ」</a:t>
          </a:r>
          <a:endParaRPr kumimoji="1" lang="ja-JP" altLang="en-US" sz="2400" kern="1200" dirty="0">
            <a:latin typeface="HG丸ｺﾞｼｯｸM-PRO" panose="020F0600000000000000" pitchFamily="50" charset="-128"/>
            <a:ea typeface="HG丸ｺﾞｼｯｸM-PRO" panose="020F0600000000000000" pitchFamily="50" charset="-128"/>
          </a:endParaRPr>
        </a:p>
      </dsp:txBody>
      <dsp:txXfrm>
        <a:off x="521303" y="104437"/>
        <a:ext cx="5868732" cy="1651550"/>
      </dsp:txXfrm>
    </dsp:sp>
    <dsp:sp modelId="{85E9E001-2327-49CB-993B-9D96CE7E4F13}">
      <dsp:nvSpPr>
        <dsp:cNvPr id="0" name=""/>
        <dsp:cNvSpPr/>
      </dsp:nvSpPr>
      <dsp:spPr>
        <a:xfrm>
          <a:off x="0" y="3788816"/>
          <a:ext cx="8639175" cy="1904175"/>
        </a:xfrm>
        <a:prstGeom prst="rect">
          <a:avLst/>
        </a:prstGeom>
        <a:solidFill>
          <a:schemeClr val="lt1">
            <a:alpha val="90000"/>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70496" tIns="1291336" rIns="670496" bIns="113792" numCol="1" spcCol="1270" anchor="t" anchorCtr="0">
          <a:noAutofit/>
        </a:bodyPr>
        <a:lstStyle/>
        <a:p>
          <a:pPr marL="171450" lvl="1" indent="-171450" algn="l" defTabSz="711200">
            <a:lnSpc>
              <a:spcPct val="90000"/>
            </a:lnSpc>
            <a:spcBef>
              <a:spcPct val="0"/>
            </a:spcBef>
            <a:spcAft>
              <a:spcPct val="15000"/>
            </a:spcAft>
            <a:buChar char="•"/>
          </a:pPr>
          <a:r>
            <a:rPr lang="ja-JP" altLang="en-US" sz="1600" kern="1200" dirty="0">
              <a:latin typeface="HG丸ｺﾞｼｯｸM-PRO" panose="020F0600000000000000" pitchFamily="50" charset="-128"/>
              <a:ea typeface="HG丸ｺﾞｼｯｸM-PRO" panose="020F0600000000000000" pitchFamily="50" charset="-128"/>
            </a:rPr>
            <a:t>佐野知江先生「女性医師にとって、消化器内科は働きやすい診療科なのだろうか。～女性医師の多様な働き方とチーム制導入の実態調査～」</a:t>
          </a:r>
          <a:endParaRPr kumimoji="1" lang="ja-JP" altLang="en-US" sz="1600" kern="1200" dirty="0">
            <a:latin typeface="HG丸ｺﾞｼｯｸM-PRO" panose="020F0600000000000000" pitchFamily="50" charset="-128"/>
            <a:ea typeface="HG丸ｺﾞｼｯｸM-PRO" panose="020F0600000000000000" pitchFamily="50" charset="-128"/>
          </a:endParaRPr>
        </a:p>
      </dsp:txBody>
      <dsp:txXfrm>
        <a:off x="0" y="3788816"/>
        <a:ext cx="8639175" cy="1904175"/>
      </dsp:txXfrm>
    </dsp:sp>
    <dsp:sp modelId="{E1B3D56F-A1CA-4527-A795-4C43B7FF582A}">
      <dsp:nvSpPr>
        <dsp:cNvPr id="0" name=""/>
        <dsp:cNvSpPr/>
      </dsp:nvSpPr>
      <dsp:spPr>
        <a:xfrm>
          <a:off x="431958" y="2925062"/>
          <a:ext cx="6371745" cy="1830240"/>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578" tIns="0" rIns="228578"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HG丸ｺﾞｼｯｸM-PRO" panose="020F0600000000000000" pitchFamily="50" charset="-128"/>
              <a:ea typeface="HG丸ｺﾞｼｯｸM-PRO" panose="020F0600000000000000" pitchFamily="50" charset="-128"/>
            </a:rPr>
            <a:t>2022</a:t>
          </a:r>
          <a:r>
            <a:rPr lang="ja-JP" sz="2400" kern="1200" dirty="0">
              <a:latin typeface="HG丸ｺﾞｼｯｸM-PRO" panose="020F0600000000000000" pitchFamily="50" charset="-128"/>
              <a:ea typeface="HG丸ｺﾞｼｯｸM-PRO" panose="020F0600000000000000" pitchFamily="50" charset="-128"/>
            </a:rPr>
            <a:t>年</a:t>
          </a:r>
          <a:r>
            <a:rPr lang="en-US" sz="2400" kern="1200" dirty="0">
              <a:latin typeface="HG丸ｺﾞｼｯｸM-PRO" panose="020F0600000000000000" pitchFamily="50" charset="-128"/>
              <a:ea typeface="HG丸ｺﾞｼｯｸM-PRO" panose="020F0600000000000000" pitchFamily="50" charset="-128"/>
            </a:rPr>
            <a:t>4</a:t>
          </a:r>
          <a:r>
            <a:rPr lang="ja-JP" sz="2400" kern="1200" dirty="0">
              <a:latin typeface="HG丸ｺﾞｼｯｸM-PRO" panose="020F0600000000000000" pitchFamily="50" charset="-128"/>
              <a:ea typeface="HG丸ｺﾞｼｯｸM-PRO" panose="020F0600000000000000" pitchFamily="50" charset="-128"/>
            </a:rPr>
            <a:t>月　第</a:t>
          </a:r>
          <a:r>
            <a:rPr lang="en-US" sz="2400" kern="1200" dirty="0">
              <a:latin typeface="HG丸ｺﾞｼｯｸM-PRO" panose="020F0600000000000000" pitchFamily="50" charset="-128"/>
              <a:ea typeface="HG丸ｺﾞｼｯｸM-PRO" panose="020F0600000000000000" pitchFamily="50" charset="-128"/>
            </a:rPr>
            <a:t>108</a:t>
          </a:r>
          <a:r>
            <a:rPr lang="ja-JP" sz="2400" kern="1200" dirty="0">
              <a:latin typeface="HG丸ｺﾞｼｯｸM-PRO" panose="020F0600000000000000" pitchFamily="50" charset="-128"/>
              <a:ea typeface="HG丸ｺﾞｼｯｸM-PRO" panose="020F0600000000000000" pitchFamily="50" charset="-128"/>
            </a:rPr>
            <a:t>回日本消化器病学会総会キャリア支援委員会企画</a:t>
          </a:r>
        </a:p>
        <a:p>
          <a:pPr marL="0" lvl="0" indent="0" algn="l" defTabSz="1066800">
            <a:lnSpc>
              <a:spcPct val="90000"/>
            </a:lnSpc>
            <a:spcBef>
              <a:spcPct val="0"/>
            </a:spcBef>
            <a:spcAft>
              <a:spcPct val="35000"/>
            </a:spcAft>
            <a:buNone/>
          </a:pPr>
          <a:r>
            <a:rPr lang="ja-JP" sz="2400" kern="1200" dirty="0">
              <a:latin typeface="HG丸ｺﾞｼｯｸM-PRO" panose="020F0600000000000000" pitchFamily="50" charset="-128"/>
              <a:ea typeface="HG丸ｺﾞｼｯｸM-PRO" panose="020F0600000000000000" pitchFamily="50" charset="-128"/>
            </a:rPr>
            <a:t>「消化器科女性医師の多様性とそのキャリアプラン実現に向けた環境づくり」</a:t>
          </a:r>
          <a:endParaRPr kumimoji="1" lang="ja-JP" altLang="en-US" sz="2400" kern="1200" dirty="0">
            <a:latin typeface="HG丸ｺﾞｼｯｸM-PRO" panose="020F0600000000000000" pitchFamily="50" charset="-128"/>
            <a:ea typeface="HG丸ｺﾞｼｯｸM-PRO" panose="020F0600000000000000" pitchFamily="50" charset="-128"/>
          </a:endParaRPr>
        </a:p>
      </dsp:txBody>
      <dsp:txXfrm>
        <a:off x="521303" y="3014407"/>
        <a:ext cx="6193055" cy="16515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1205F-5E73-45CF-8CF6-06E9EAF2AC2D}">
      <dsp:nvSpPr>
        <dsp:cNvPr id="0" name=""/>
        <dsp:cNvSpPr/>
      </dsp:nvSpPr>
      <dsp:spPr>
        <a:xfrm rot="10800000">
          <a:off x="114112" y="709814"/>
          <a:ext cx="5666661" cy="1972858"/>
        </a:xfrm>
        <a:prstGeom prst="homePlate">
          <a:avLst/>
        </a:prstGeom>
        <a:solidFill>
          <a:srgbClr val="FFE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9976" tIns="68580" rIns="128016"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solidFill>
                <a:srgbClr val="FF8060"/>
              </a:solidFill>
              <a:latin typeface="HG丸ｺﾞｼｯｸM-PRO" panose="020F0600000000000000" pitchFamily="50" charset="-128"/>
              <a:ea typeface="HG丸ｺﾞｼｯｸM-PRO" panose="020F0600000000000000" pitchFamily="50" charset="-128"/>
            </a:rPr>
            <a:t>高田　ひとみ</a:t>
          </a:r>
          <a:endParaRPr kumimoji="1" lang="en-US" altLang="ja-JP" sz="1800" kern="1200" dirty="0">
            <a:solidFill>
              <a:srgbClr val="FF8060"/>
            </a:solidFill>
            <a:latin typeface="HG丸ｺﾞｼｯｸM-PRO" panose="020F0600000000000000" pitchFamily="50" charset="-128"/>
            <a:ea typeface="HG丸ｺﾞｼｯｸM-PRO" panose="020F0600000000000000" pitchFamily="50" charset="-128"/>
          </a:endParaRPr>
        </a:p>
        <a:p>
          <a:pPr marL="0" lvl="0" indent="0" algn="ctr" defTabSz="800100">
            <a:lnSpc>
              <a:spcPct val="90000"/>
            </a:lnSpc>
            <a:spcBef>
              <a:spcPct val="0"/>
            </a:spcBef>
            <a:spcAft>
              <a:spcPct val="35000"/>
            </a:spcAft>
            <a:buNone/>
          </a:pPr>
          <a:r>
            <a:rPr kumimoji="1" lang="ja-JP" altLang="en-US" sz="1800" kern="1200" dirty="0">
              <a:solidFill>
                <a:srgbClr val="FF8060"/>
              </a:solidFill>
              <a:latin typeface="HG丸ｺﾞｼｯｸM-PRO" panose="020F0600000000000000" pitchFamily="50" charset="-128"/>
              <a:ea typeface="HG丸ｺﾞｼｯｸM-PRO" panose="020F0600000000000000" pitchFamily="50" charset="-128"/>
            </a:rPr>
            <a:t>（山梨大学・第一内科）</a:t>
          </a:r>
          <a:endParaRPr kumimoji="1" lang="en-US" altLang="ja-JP" sz="1800" kern="1200" dirty="0">
            <a:solidFill>
              <a:srgbClr val="FF8060"/>
            </a:solidFill>
            <a:latin typeface="HG丸ｺﾞｼｯｸM-PRO" panose="020F0600000000000000" pitchFamily="50" charset="-128"/>
            <a:ea typeface="HG丸ｺﾞｼｯｸM-PRO" panose="020F0600000000000000" pitchFamily="50" charset="-128"/>
          </a:endParaRPr>
        </a:p>
        <a:p>
          <a:pPr marL="0" lvl="0" indent="0" algn="ctr" defTabSz="800100">
            <a:lnSpc>
              <a:spcPct val="90000"/>
            </a:lnSpc>
            <a:spcBef>
              <a:spcPct val="0"/>
            </a:spcBef>
            <a:spcAft>
              <a:spcPct val="35000"/>
            </a:spcAft>
            <a:buNone/>
          </a:pPr>
          <a:r>
            <a:rPr kumimoji="1" lang="ja-JP" altLang="en-US" sz="1400" kern="1200" dirty="0">
              <a:solidFill>
                <a:srgbClr val="FF8060"/>
              </a:solidFill>
              <a:latin typeface="HG丸ｺﾞｼｯｸM-PRO" panose="020F0600000000000000" pitchFamily="50" charset="-128"/>
              <a:ea typeface="HG丸ｺﾞｼｯｸM-PRO" panose="020F0600000000000000" pitchFamily="50" charset="-128"/>
            </a:rPr>
            <a:t>肝臓領域を専門としています。女性医師を含めた医師が今の時代にもっと働きやすくなるように、山梨県内外で過ごしてきた経験を活かせたらと思います。</a:t>
          </a:r>
          <a:endParaRPr kumimoji="1" lang="en-US" altLang="ja-JP" sz="1400" kern="1200" dirty="0">
            <a:solidFill>
              <a:srgbClr val="FF8060"/>
            </a:solidFill>
            <a:latin typeface="HG丸ｺﾞｼｯｸM-PRO" panose="020F0600000000000000" pitchFamily="50" charset="-128"/>
            <a:ea typeface="HG丸ｺﾞｼｯｸM-PRO" panose="020F0600000000000000" pitchFamily="50" charset="-128"/>
          </a:endParaRPr>
        </a:p>
      </dsp:txBody>
      <dsp:txXfrm rot="10800000">
        <a:off x="607326" y="709814"/>
        <a:ext cx="5173447" cy="1972858"/>
      </dsp:txXfrm>
    </dsp:sp>
    <dsp:sp modelId="{28BBD705-20FA-40E1-868F-BA401108323E}">
      <dsp:nvSpPr>
        <dsp:cNvPr id="0" name=""/>
        <dsp:cNvSpPr/>
      </dsp:nvSpPr>
      <dsp:spPr>
        <a:xfrm>
          <a:off x="0" y="751866"/>
          <a:ext cx="1414855" cy="1935591"/>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0B369-A962-4786-9B57-A3B66BC1596E}">
      <dsp:nvSpPr>
        <dsp:cNvPr id="0" name=""/>
        <dsp:cNvSpPr/>
      </dsp:nvSpPr>
      <dsp:spPr>
        <a:xfrm rot="10800000">
          <a:off x="868024" y="640521"/>
          <a:ext cx="4620310" cy="1868557"/>
        </a:xfrm>
        <a:prstGeom prst="homePlate">
          <a:avLst/>
        </a:prstGeom>
        <a:solidFill>
          <a:srgbClr val="FFE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3982" tIns="68580" rIns="128016"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solidFill>
                <a:srgbClr val="FF8060"/>
              </a:solidFill>
              <a:latin typeface="HG丸ｺﾞｼｯｸM-PRO" panose="020F0600000000000000" pitchFamily="50" charset="-128"/>
              <a:ea typeface="HG丸ｺﾞｼｯｸM-PRO" panose="020F0600000000000000" pitchFamily="50" charset="-128"/>
            </a:rPr>
            <a:t>三浦美香</a:t>
          </a:r>
          <a:endParaRPr kumimoji="1" lang="en-US" altLang="ja-JP" sz="1800" kern="1200" dirty="0">
            <a:solidFill>
              <a:srgbClr val="FF8060"/>
            </a:solidFill>
            <a:latin typeface="HG丸ｺﾞｼｯｸM-PRO" panose="020F0600000000000000" pitchFamily="50" charset="-128"/>
            <a:ea typeface="HG丸ｺﾞｼｯｸM-PRO" panose="020F0600000000000000" pitchFamily="50" charset="-128"/>
          </a:endParaRPr>
        </a:p>
        <a:p>
          <a:pPr marL="0" lvl="0" indent="0" algn="ctr" defTabSz="800100">
            <a:lnSpc>
              <a:spcPct val="90000"/>
            </a:lnSpc>
            <a:spcBef>
              <a:spcPct val="0"/>
            </a:spcBef>
            <a:spcAft>
              <a:spcPct val="35000"/>
            </a:spcAft>
            <a:buNone/>
          </a:pPr>
          <a:r>
            <a:rPr kumimoji="1" lang="ja-JP" altLang="en-US" sz="1800" kern="1200" dirty="0">
              <a:solidFill>
                <a:srgbClr val="FF8060"/>
              </a:solidFill>
              <a:latin typeface="HG丸ｺﾞｼｯｸM-PRO" panose="020F0600000000000000" pitchFamily="50" charset="-128"/>
              <a:ea typeface="HG丸ｺﾞｼｯｸM-PRO" panose="020F0600000000000000" pitchFamily="50" charset="-128"/>
            </a:rPr>
            <a:t>（山梨県厚生連健康</a:t>
          </a:r>
          <a:endParaRPr kumimoji="1" lang="en-US" altLang="ja-JP" sz="1800" kern="1200" dirty="0">
            <a:solidFill>
              <a:srgbClr val="FF8060"/>
            </a:solidFill>
            <a:latin typeface="HG丸ｺﾞｼｯｸM-PRO" panose="020F0600000000000000" pitchFamily="50" charset="-128"/>
            <a:ea typeface="HG丸ｺﾞｼｯｸM-PRO" panose="020F0600000000000000" pitchFamily="50" charset="-128"/>
          </a:endParaRPr>
        </a:p>
        <a:p>
          <a:pPr marL="0" lvl="0" indent="0" algn="ctr" defTabSz="800100">
            <a:lnSpc>
              <a:spcPct val="90000"/>
            </a:lnSpc>
            <a:spcBef>
              <a:spcPct val="0"/>
            </a:spcBef>
            <a:spcAft>
              <a:spcPct val="35000"/>
            </a:spcAft>
            <a:buNone/>
          </a:pPr>
          <a:r>
            <a:rPr kumimoji="1" lang="ja-JP" altLang="en-US" sz="1800" kern="1200" dirty="0">
              <a:solidFill>
                <a:srgbClr val="FF8060"/>
              </a:solidFill>
              <a:latin typeface="HG丸ｺﾞｼｯｸM-PRO" panose="020F0600000000000000" pitchFamily="50" charset="-128"/>
              <a:ea typeface="HG丸ｺﾞｼｯｸM-PRO" panose="020F0600000000000000" pitchFamily="50" charset="-128"/>
            </a:rPr>
            <a:t>管理センター・消化器内科）</a:t>
          </a:r>
          <a:endParaRPr kumimoji="1" lang="en-US" altLang="ja-JP" sz="1800" kern="1200" dirty="0">
            <a:solidFill>
              <a:srgbClr val="FF8060"/>
            </a:solidFill>
            <a:latin typeface="HG丸ｺﾞｼｯｸM-PRO" panose="020F0600000000000000" pitchFamily="50" charset="-128"/>
            <a:ea typeface="HG丸ｺﾞｼｯｸM-PRO" panose="020F0600000000000000" pitchFamily="50" charset="-128"/>
          </a:endParaRPr>
        </a:p>
        <a:p>
          <a:pPr marL="0" lvl="0" indent="0" algn="ctr" defTabSz="800100">
            <a:lnSpc>
              <a:spcPct val="90000"/>
            </a:lnSpc>
            <a:spcBef>
              <a:spcPct val="0"/>
            </a:spcBef>
            <a:spcAft>
              <a:spcPct val="35000"/>
            </a:spcAft>
            <a:buNone/>
          </a:pPr>
          <a:r>
            <a:rPr lang="ja-JP" altLang="en-US" sz="1200" b="0" i="0" u="none" kern="1200" dirty="0">
              <a:solidFill>
                <a:srgbClr val="FF0000"/>
              </a:solidFill>
              <a:latin typeface="HG丸ｺﾞｼｯｸM-PRO" panose="020F0600000000000000" pitchFamily="50" charset="-128"/>
              <a:ea typeface="HG丸ｺﾞｼｯｸM-PRO" panose="020F0600000000000000" pitchFamily="50" charset="-128"/>
            </a:rPr>
            <a:t>上部・下部消化管内視鏡検査を担当しています。</a:t>
          </a:r>
        </a:p>
        <a:p>
          <a:pPr marL="0" lvl="0" indent="0" algn="ctr" defTabSz="800100">
            <a:lnSpc>
              <a:spcPct val="90000"/>
            </a:lnSpc>
            <a:spcBef>
              <a:spcPct val="0"/>
            </a:spcBef>
            <a:spcAft>
              <a:spcPct val="35000"/>
            </a:spcAft>
            <a:buNone/>
          </a:pPr>
          <a:r>
            <a:rPr lang="ja-JP" altLang="en-US" sz="1200" b="0" i="0" u="none" kern="1200" dirty="0">
              <a:solidFill>
                <a:srgbClr val="FF0000"/>
              </a:solidFill>
              <a:latin typeface="HG丸ｺﾞｼｯｸM-PRO" panose="020F0600000000000000" pitchFamily="50" charset="-128"/>
              <a:ea typeface="HG丸ｺﾞｼｯｸM-PRO" panose="020F0600000000000000" pitchFamily="50" charset="-128"/>
            </a:rPr>
            <a:t>内視鏡、楽しいですよ。</a:t>
          </a:r>
          <a:endParaRPr kumimoji="1" lang="en-US" altLang="ja-JP" sz="1200" kern="1200" dirty="0">
            <a:solidFill>
              <a:srgbClr val="FF0000"/>
            </a:solidFill>
            <a:latin typeface="HG丸ｺﾞｼｯｸM-PRO" panose="020F0600000000000000" pitchFamily="50" charset="-128"/>
            <a:ea typeface="HG丸ｺﾞｼｯｸM-PRO" panose="020F0600000000000000" pitchFamily="50" charset="-128"/>
          </a:endParaRPr>
        </a:p>
      </dsp:txBody>
      <dsp:txXfrm rot="10800000">
        <a:off x="1335163" y="640521"/>
        <a:ext cx="4153171" cy="1868557"/>
      </dsp:txXfrm>
    </dsp:sp>
    <dsp:sp modelId="{7FA8FD4E-BD35-4A29-944C-40708D657611}">
      <dsp:nvSpPr>
        <dsp:cNvPr id="0" name=""/>
        <dsp:cNvSpPr/>
      </dsp:nvSpPr>
      <dsp:spPr>
        <a:xfrm>
          <a:off x="241188" y="640521"/>
          <a:ext cx="1868557" cy="1868557"/>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1205F-5E73-45CF-8CF6-06E9EAF2AC2D}">
      <dsp:nvSpPr>
        <dsp:cNvPr id="0" name=""/>
        <dsp:cNvSpPr/>
      </dsp:nvSpPr>
      <dsp:spPr>
        <a:xfrm rot="10800000">
          <a:off x="577165" y="822188"/>
          <a:ext cx="4991427" cy="1863656"/>
        </a:xfrm>
        <a:prstGeom prst="homePlate">
          <a:avLst/>
        </a:prstGeom>
        <a:solidFill>
          <a:srgbClr val="CCFF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1821" tIns="68580" rIns="128016"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solidFill>
                <a:srgbClr val="00B050"/>
              </a:solidFill>
              <a:latin typeface="HG丸ｺﾞｼｯｸM-PRO" panose="020F0600000000000000" pitchFamily="50" charset="-128"/>
              <a:ea typeface="HG丸ｺﾞｼｯｸM-PRO" panose="020F0600000000000000" pitchFamily="50" charset="-128"/>
            </a:rPr>
            <a:t>松村　真生子</a:t>
          </a:r>
          <a:endParaRPr kumimoji="1" lang="en-US" altLang="ja-JP" sz="1800" kern="1200" dirty="0">
            <a:solidFill>
              <a:srgbClr val="00B050"/>
            </a:solidFill>
            <a:latin typeface="HG丸ｺﾞｼｯｸM-PRO" panose="020F0600000000000000" pitchFamily="50" charset="-128"/>
            <a:ea typeface="HG丸ｺﾞｼｯｸM-PRO" panose="020F0600000000000000" pitchFamily="50" charset="-128"/>
          </a:endParaRPr>
        </a:p>
        <a:p>
          <a:pPr marL="0" lvl="0" indent="0" algn="ctr" defTabSz="800100">
            <a:lnSpc>
              <a:spcPct val="90000"/>
            </a:lnSpc>
            <a:spcBef>
              <a:spcPct val="0"/>
            </a:spcBef>
            <a:spcAft>
              <a:spcPct val="35000"/>
            </a:spcAft>
            <a:buNone/>
          </a:pPr>
          <a:r>
            <a:rPr kumimoji="1" lang="ja-JP" altLang="en-US" sz="1600" kern="1200" dirty="0">
              <a:solidFill>
                <a:srgbClr val="00B050"/>
              </a:solidFill>
              <a:latin typeface="HG丸ｺﾞｼｯｸM-PRO" panose="020F0600000000000000" pitchFamily="50" charset="-128"/>
              <a:ea typeface="HG丸ｺﾞｼｯｸM-PRO" panose="020F0600000000000000" pitchFamily="50" charset="-128"/>
            </a:rPr>
            <a:t>（長野中央病院・消化器内科）</a:t>
          </a:r>
          <a:endParaRPr kumimoji="1" lang="en-US" altLang="ja-JP" sz="1600" kern="1200" dirty="0">
            <a:solidFill>
              <a:srgbClr val="00B050"/>
            </a:solidFill>
            <a:latin typeface="HG丸ｺﾞｼｯｸM-PRO" panose="020F0600000000000000" pitchFamily="50" charset="-128"/>
            <a:ea typeface="HG丸ｺﾞｼｯｸM-PRO" panose="020F0600000000000000" pitchFamily="50" charset="-128"/>
          </a:endParaRPr>
        </a:p>
        <a:p>
          <a:pPr marL="0" lvl="0" indent="0" algn="ctr" defTabSz="800100">
            <a:lnSpc>
              <a:spcPct val="90000"/>
            </a:lnSpc>
            <a:spcBef>
              <a:spcPct val="0"/>
            </a:spcBef>
            <a:spcAft>
              <a:spcPct val="35000"/>
            </a:spcAft>
            <a:buNone/>
          </a:pPr>
          <a:r>
            <a:rPr lang="ja-JP" altLang="en-US" sz="1400" b="0" i="0" kern="1200" dirty="0">
              <a:solidFill>
                <a:srgbClr val="00B050"/>
              </a:solidFill>
              <a:latin typeface="HG丸ｺﾞｼｯｸM-PRO" panose="020F0600000000000000" pitchFamily="50" charset="-128"/>
              <a:ea typeface="HG丸ｺﾞｼｯｸM-PRO" panose="020F0600000000000000" pitchFamily="50" charset="-128"/>
            </a:rPr>
            <a:t>一般病院で肝臓を軸足に消化管、緩和ケアなど毎日楽しく診療しております。消化器内科の魅力を若い世代に伝えていきたいです。</a:t>
          </a:r>
          <a:endParaRPr kumimoji="1" lang="en-US" altLang="ja-JP" sz="1400" kern="1200" dirty="0">
            <a:solidFill>
              <a:srgbClr val="00B050"/>
            </a:solidFill>
            <a:latin typeface="HG丸ｺﾞｼｯｸM-PRO" panose="020F0600000000000000" pitchFamily="50" charset="-128"/>
            <a:ea typeface="HG丸ｺﾞｼｯｸM-PRO" panose="020F0600000000000000" pitchFamily="50" charset="-128"/>
          </a:endParaRPr>
        </a:p>
      </dsp:txBody>
      <dsp:txXfrm rot="10800000">
        <a:off x="1043079" y="822188"/>
        <a:ext cx="4525513" cy="1863656"/>
      </dsp:txXfrm>
    </dsp:sp>
    <dsp:sp modelId="{28BBD705-20FA-40E1-868F-BA401108323E}">
      <dsp:nvSpPr>
        <dsp:cNvPr id="0" name=""/>
        <dsp:cNvSpPr/>
      </dsp:nvSpPr>
      <dsp:spPr>
        <a:xfrm>
          <a:off x="69864" y="754351"/>
          <a:ext cx="1863656" cy="1863656"/>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0B369-A962-4786-9B57-A3B66BC1596E}">
      <dsp:nvSpPr>
        <dsp:cNvPr id="0" name=""/>
        <dsp:cNvSpPr/>
      </dsp:nvSpPr>
      <dsp:spPr>
        <a:xfrm rot="10800000">
          <a:off x="853210" y="622227"/>
          <a:ext cx="4620310" cy="1868557"/>
        </a:xfrm>
        <a:prstGeom prst="homePlate">
          <a:avLst/>
        </a:prstGeom>
        <a:solidFill>
          <a:srgbClr val="CCFF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3982" tIns="68580" rIns="128016"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solidFill>
                <a:srgbClr val="00B050"/>
              </a:solidFill>
              <a:latin typeface="HG丸ｺﾞｼｯｸM-PRO" panose="020F0600000000000000" pitchFamily="50" charset="-128"/>
              <a:ea typeface="HG丸ｺﾞｼｯｸM-PRO" panose="020F0600000000000000" pitchFamily="50" charset="-128"/>
            </a:rPr>
            <a:t>北原弘恵</a:t>
          </a:r>
          <a:endParaRPr kumimoji="1" lang="en-US" altLang="ja-JP" sz="1800" kern="1200" dirty="0">
            <a:solidFill>
              <a:srgbClr val="00B050"/>
            </a:solidFill>
            <a:latin typeface="HG丸ｺﾞｼｯｸM-PRO" panose="020F0600000000000000" pitchFamily="50" charset="-128"/>
            <a:ea typeface="HG丸ｺﾞｼｯｸM-PRO" panose="020F0600000000000000" pitchFamily="50" charset="-128"/>
          </a:endParaRPr>
        </a:p>
        <a:p>
          <a:pPr marL="0" lvl="0" indent="0" algn="ctr" defTabSz="800100">
            <a:lnSpc>
              <a:spcPct val="90000"/>
            </a:lnSpc>
            <a:spcBef>
              <a:spcPct val="0"/>
            </a:spcBef>
            <a:spcAft>
              <a:spcPct val="35000"/>
            </a:spcAft>
            <a:buNone/>
          </a:pPr>
          <a:r>
            <a:rPr kumimoji="1" lang="ja-JP" altLang="en-US" sz="1800" kern="1200" dirty="0">
              <a:solidFill>
                <a:srgbClr val="00B050"/>
              </a:solidFill>
              <a:latin typeface="HG丸ｺﾞｼｯｸM-PRO" panose="020F0600000000000000" pitchFamily="50" charset="-128"/>
              <a:ea typeface="HG丸ｺﾞｼｯｸM-PRO" panose="020F0600000000000000" pitchFamily="50" charset="-128"/>
            </a:rPr>
            <a:t>（昭和伊南総合病院・外科）</a:t>
          </a:r>
          <a:endParaRPr kumimoji="1" lang="en-US" altLang="ja-JP" sz="1800" kern="1200" dirty="0">
            <a:solidFill>
              <a:srgbClr val="00B050"/>
            </a:solidFill>
            <a:latin typeface="HG丸ｺﾞｼｯｸM-PRO" panose="020F0600000000000000" pitchFamily="50" charset="-128"/>
            <a:ea typeface="HG丸ｺﾞｼｯｸM-PRO" panose="020F0600000000000000" pitchFamily="50" charset="-128"/>
          </a:endParaRPr>
        </a:p>
        <a:p>
          <a:pPr marL="0" lvl="0" indent="0" algn="ctr" defTabSz="800100">
            <a:lnSpc>
              <a:spcPct val="90000"/>
            </a:lnSpc>
            <a:spcBef>
              <a:spcPct val="0"/>
            </a:spcBef>
            <a:spcAft>
              <a:spcPct val="35000"/>
            </a:spcAft>
            <a:buNone/>
          </a:pPr>
          <a:r>
            <a:rPr kumimoji="1" lang="ja-JP" altLang="en-US" sz="1400" kern="1200" dirty="0">
              <a:solidFill>
                <a:srgbClr val="00B050"/>
              </a:solidFill>
              <a:latin typeface="HG丸ｺﾞｼｯｸM-PRO" panose="020F0600000000000000" pitchFamily="50" charset="-128"/>
              <a:ea typeface="HG丸ｺﾞｼｯｸM-PRO" panose="020F0600000000000000" pitchFamily="50" charset="-128"/>
            </a:rPr>
            <a:t>木曽</a:t>
          </a:r>
          <a:r>
            <a:rPr kumimoji="1" lang="ja-JP" altLang="ja-JP" sz="1400" kern="1200" dirty="0">
              <a:solidFill>
                <a:srgbClr val="00B050"/>
              </a:solidFill>
              <a:latin typeface="HG丸ｺﾞｼｯｸM-PRO" panose="020F0600000000000000" pitchFamily="50" charset="-128"/>
              <a:ea typeface="HG丸ｺﾞｼｯｸM-PRO" panose="020F0600000000000000" pitchFamily="50" charset="-128"/>
            </a:rPr>
            <a:t>駒ヶ岳の麓で、消化器外科医をしています。小学生２人の子育て中です。</a:t>
          </a:r>
          <a:endParaRPr kumimoji="1" lang="en-US" altLang="ja-JP" sz="1400" kern="1200" dirty="0">
            <a:solidFill>
              <a:srgbClr val="00B050"/>
            </a:solidFill>
            <a:latin typeface="HG丸ｺﾞｼｯｸM-PRO" panose="020F0600000000000000" pitchFamily="50" charset="-128"/>
            <a:ea typeface="HG丸ｺﾞｼｯｸM-PRO" panose="020F0600000000000000" pitchFamily="50" charset="-128"/>
          </a:endParaRPr>
        </a:p>
        <a:p>
          <a:pPr marL="0" lvl="0" indent="0" algn="ctr" defTabSz="800100">
            <a:lnSpc>
              <a:spcPct val="90000"/>
            </a:lnSpc>
            <a:spcBef>
              <a:spcPct val="0"/>
            </a:spcBef>
            <a:spcAft>
              <a:spcPct val="35000"/>
            </a:spcAft>
            <a:buNone/>
          </a:pPr>
          <a:r>
            <a:rPr kumimoji="1" lang="ja-JP" altLang="ja-JP" sz="1400" kern="1200" dirty="0">
              <a:solidFill>
                <a:srgbClr val="00B050"/>
              </a:solidFill>
              <a:latin typeface="HG丸ｺﾞｼｯｸM-PRO" panose="020F0600000000000000" pitchFamily="50" charset="-128"/>
              <a:ea typeface="HG丸ｺﾞｼｯｸM-PRO" panose="020F0600000000000000" pitchFamily="50" charset="-128"/>
            </a:rPr>
            <a:t>女性医師が仕事を辞めずにキャリアを構築するにはどうしたら良いか</a:t>
          </a:r>
          <a:r>
            <a:rPr kumimoji="1" lang="ja-JP" altLang="en-US" sz="1400" kern="1200" dirty="0">
              <a:solidFill>
                <a:srgbClr val="00B050"/>
              </a:solidFill>
              <a:latin typeface="HG丸ｺﾞｼｯｸM-PRO" panose="020F0600000000000000" pitchFamily="50" charset="-128"/>
              <a:ea typeface="HG丸ｺﾞｼｯｸM-PRO" panose="020F0600000000000000" pitchFamily="50" charset="-128"/>
            </a:rPr>
            <a:t>模索中です。</a:t>
          </a:r>
          <a:endParaRPr kumimoji="1" lang="en-US" altLang="ja-JP" sz="1400" kern="1200" dirty="0">
            <a:solidFill>
              <a:srgbClr val="00B050"/>
            </a:solidFill>
            <a:latin typeface="HG丸ｺﾞｼｯｸM-PRO" panose="020F0600000000000000" pitchFamily="50" charset="-128"/>
            <a:ea typeface="HG丸ｺﾞｼｯｸM-PRO" panose="020F0600000000000000" pitchFamily="50" charset="-128"/>
          </a:endParaRPr>
        </a:p>
      </dsp:txBody>
      <dsp:txXfrm rot="10800000">
        <a:off x="1320349" y="622227"/>
        <a:ext cx="4153171" cy="1868557"/>
      </dsp:txXfrm>
    </dsp:sp>
    <dsp:sp modelId="{7FA8FD4E-BD35-4A29-944C-40708D657611}">
      <dsp:nvSpPr>
        <dsp:cNvPr id="0" name=""/>
        <dsp:cNvSpPr/>
      </dsp:nvSpPr>
      <dsp:spPr>
        <a:xfrm>
          <a:off x="153926" y="677088"/>
          <a:ext cx="1868557" cy="186855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EC122-7BE0-41D6-A7A6-A4718CB5683E}">
      <dsp:nvSpPr>
        <dsp:cNvPr id="0" name=""/>
        <dsp:cNvSpPr/>
      </dsp:nvSpPr>
      <dsp:spPr>
        <a:xfrm rot="10800000">
          <a:off x="713579" y="761964"/>
          <a:ext cx="4631190" cy="186855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3982" tIns="68580" rIns="128016"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solidFill>
                <a:srgbClr val="002060"/>
              </a:solidFill>
              <a:latin typeface="HG丸ｺﾞｼｯｸM-PRO" panose="020F0600000000000000" pitchFamily="50" charset="-128"/>
              <a:ea typeface="HG丸ｺﾞｼｯｸM-PRO" panose="020F0600000000000000" pitchFamily="50" charset="-128"/>
            </a:rPr>
            <a:t>小林由夏</a:t>
          </a:r>
          <a:endParaRPr kumimoji="1" lang="en-US" altLang="ja-JP" sz="1800" kern="1200" dirty="0">
            <a:solidFill>
              <a:srgbClr val="002060"/>
            </a:solidFill>
            <a:latin typeface="HG丸ｺﾞｼｯｸM-PRO" panose="020F0600000000000000" pitchFamily="50" charset="-128"/>
            <a:ea typeface="HG丸ｺﾞｼｯｸM-PRO" panose="020F0600000000000000" pitchFamily="50" charset="-128"/>
          </a:endParaRPr>
        </a:p>
        <a:p>
          <a:pPr marL="0" lvl="0" indent="0" algn="ctr" defTabSz="800100">
            <a:lnSpc>
              <a:spcPct val="90000"/>
            </a:lnSpc>
            <a:spcBef>
              <a:spcPct val="0"/>
            </a:spcBef>
            <a:spcAft>
              <a:spcPct val="35000"/>
            </a:spcAft>
            <a:buNone/>
          </a:pPr>
          <a:r>
            <a:rPr kumimoji="1" lang="ja-JP" altLang="en-US" sz="1800" kern="1200" dirty="0">
              <a:solidFill>
                <a:srgbClr val="002060"/>
              </a:solidFill>
              <a:latin typeface="HG丸ｺﾞｼｯｸM-PRO" panose="020F0600000000000000" pitchFamily="50" charset="-128"/>
              <a:ea typeface="HG丸ｺﾞｼｯｸM-PRO" panose="020F0600000000000000" pitchFamily="50" charset="-128"/>
            </a:rPr>
            <a:t>（長岡中央綜合病院・</a:t>
          </a:r>
          <a:endParaRPr kumimoji="1" lang="en-US" altLang="ja-JP" sz="1800" kern="1200" dirty="0">
            <a:solidFill>
              <a:srgbClr val="002060"/>
            </a:solidFill>
            <a:latin typeface="HG丸ｺﾞｼｯｸM-PRO" panose="020F0600000000000000" pitchFamily="50" charset="-128"/>
            <a:ea typeface="HG丸ｺﾞｼｯｸM-PRO" panose="020F0600000000000000" pitchFamily="50" charset="-128"/>
          </a:endParaRPr>
        </a:p>
        <a:p>
          <a:pPr marL="0" lvl="0" indent="0" algn="ctr" defTabSz="800100">
            <a:lnSpc>
              <a:spcPct val="90000"/>
            </a:lnSpc>
            <a:spcBef>
              <a:spcPct val="0"/>
            </a:spcBef>
            <a:spcAft>
              <a:spcPct val="35000"/>
            </a:spcAft>
            <a:buNone/>
          </a:pPr>
          <a:r>
            <a:rPr kumimoji="1" lang="ja-JP" altLang="en-US" sz="1800" kern="1200" dirty="0">
              <a:solidFill>
                <a:srgbClr val="002060"/>
              </a:solidFill>
              <a:latin typeface="HG丸ｺﾞｼｯｸM-PRO" panose="020F0600000000000000" pitchFamily="50" charset="-128"/>
              <a:ea typeface="HG丸ｺﾞｼｯｸM-PRO" panose="020F0600000000000000" pitchFamily="50" charset="-128"/>
            </a:rPr>
            <a:t>消化器内科）</a:t>
          </a:r>
          <a:endParaRPr kumimoji="1" lang="en-US" altLang="ja-JP" sz="1800" kern="1200" dirty="0">
            <a:solidFill>
              <a:srgbClr val="002060"/>
            </a:solidFill>
            <a:latin typeface="HG丸ｺﾞｼｯｸM-PRO" panose="020F0600000000000000" pitchFamily="50" charset="-128"/>
            <a:ea typeface="HG丸ｺﾞｼｯｸM-PRO" panose="020F0600000000000000" pitchFamily="50" charset="-128"/>
          </a:endParaRPr>
        </a:p>
        <a:p>
          <a:pPr marL="0" lvl="0" indent="0" algn="ctr" defTabSz="800100">
            <a:lnSpc>
              <a:spcPct val="90000"/>
            </a:lnSpc>
            <a:spcBef>
              <a:spcPct val="0"/>
            </a:spcBef>
            <a:spcAft>
              <a:spcPct val="35000"/>
            </a:spcAft>
            <a:buNone/>
          </a:pPr>
          <a:r>
            <a:rPr kumimoji="1" lang="ja-JP" altLang="en-US" sz="1800" kern="1200" dirty="0">
              <a:solidFill>
                <a:srgbClr val="002060"/>
              </a:solidFill>
              <a:latin typeface="HG丸ｺﾞｼｯｸM-PRO" panose="020F0600000000000000" pitchFamily="50" charset="-128"/>
              <a:ea typeface="HG丸ｺﾞｼｯｸM-PRO" panose="020F0600000000000000" pitchFamily="50" charset="-128"/>
            </a:rPr>
            <a:t>肝・がん・変</a:t>
          </a:r>
          <a:endParaRPr kumimoji="1" lang="en-US" altLang="ja-JP" sz="1800" kern="1200" dirty="0">
            <a:solidFill>
              <a:srgbClr val="002060"/>
            </a:solidFill>
            <a:latin typeface="HG丸ｺﾞｼｯｸM-PRO" panose="020F0600000000000000" pitchFamily="50" charset="-128"/>
            <a:ea typeface="HG丸ｺﾞｼｯｸM-PRO" panose="020F0600000000000000" pitchFamily="50" charset="-128"/>
          </a:endParaRPr>
        </a:p>
        <a:p>
          <a:pPr marL="0" lvl="0" indent="0" algn="ctr" defTabSz="800100">
            <a:lnSpc>
              <a:spcPct val="90000"/>
            </a:lnSpc>
            <a:spcBef>
              <a:spcPct val="0"/>
            </a:spcBef>
            <a:spcAft>
              <a:spcPct val="35000"/>
            </a:spcAft>
            <a:buNone/>
          </a:pPr>
          <a:r>
            <a:rPr kumimoji="1" lang="ja-JP" altLang="en-US" sz="1800" kern="1200" dirty="0">
              <a:solidFill>
                <a:srgbClr val="002060"/>
              </a:solidFill>
              <a:latin typeface="HG丸ｺﾞｼｯｸM-PRO" panose="020F0600000000000000" pitchFamily="50" charset="-128"/>
              <a:ea typeface="HG丸ｺﾞｼｯｸM-PRO" panose="020F0600000000000000" pitchFamily="50" charset="-128"/>
            </a:rPr>
            <a:t>を診ています。</a:t>
          </a:r>
          <a:endParaRPr kumimoji="1" lang="en-US" altLang="ja-JP" sz="1800" kern="1200" dirty="0">
            <a:solidFill>
              <a:srgbClr val="002060"/>
            </a:solidFill>
            <a:latin typeface="HG丸ｺﾞｼｯｸM-PRO" panose="020F0600000000000000" pitchFamily="50" charset="-128"/>
            <a:ea typeface="HG丸ｺﾞｼｯｸM-PRO" panose="020F0600000000000000" pitchFamily="50" charset="-128"/>
          </a:endParaRPr>
        </a:p>
      </dsp:txBody>
      <dsp:txXfrm rot="10800000">
        <a:off x="1180718" y="761964"/>
        <a:ext cx="4164051" cy="1868558"/>
      </dsp:txXfrm>
    </dsp:sp>
    <dsp:sp modelId="{86DB5B2C-2C94-4100-A893-11E56F572EE6}">
      <dsp:nvSpPr>
        <dsp:cNvPr id="0" name=""/>
        <dsp:cNvSpPr/>
      </dsp:nvSpPr>
      <dsp:spPr>
        <a:xfrm>
          <a:off x="238468" y="761964"/>
          <a:ext cx="1868558" cy="1868558"/>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0184E-148E-4DC8-BAC3-46B844B474B0}">
      <dsp:nvSpPr>
        <dsp:cNvPr id="0" name=""/>
        <dsp:cNvSpPr/>
      </dsp:nvSpPr>
      <dsp:spPr>
        <a:xfrm rot="10800000">
          <a:off x="721737" y="640521"/>
          <a:ext cx="4620310" cy="186855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3982" tIns="68580" rIns="128016"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solidFill>
                <a:srgbClr val="002060"/>
              </a:solidFill>
              <a:latin typeface="HG丸ｺﾞｼｯｸM-PRO" panose="020F0600000000000000" pitchFamily="50" charset="-128"/>
              <a:ea typeface="HG丸ｺﾞｼｯｸM-PRO" panose="020F0600000000000000" pitchFamily="50" charset="-128"/>
            </a:rPr>
            <a:t>川原聖佳子</a:t>
          </a:r>
          <a:endParaRPr kumimoji="1" lang="en-US" altLang="ja-JP" sz="1800" kern="1200" dirty="0">
            <a:solidFill>
              <a:srgbClr val="002060"/>
            </a:solidFill>
            <a:latin typeface="HG丸ｺﾞｼｯｸM-PRO" panose="020F0600000000000000" pitchFamily="50" charset="-128"/>
            <a:ea typeface="HG丸ｺﾞｼｯｸM-PRO" panose="020F0600000000000000" pitchFamily="50" charset="-128"/>
          </a:endParaRPr>
        </a:p>
        <a:p>
          <a:pPr marL="0" lvl="0" indent="0" algn="ctr" defTabSz="800100">
            <a:lnSpc>
              <a:spcPct val="90000"/>
            </a:lnSpc>
            <a:spcBef>
              <a:spcPct val="0"/>
            </a:spcBef>
            <a:spcAft>
              <a:spcPct val="35000"/>
            </a:spcAft>
            <a:buNone/>
          </a:pPr>
          <a:r>
            <a:rPr kumimoji="1" lang="ja-JP" altLang="en-US" sz="1800" kern="1200" dirty="0">
              <a:solidFill>
                <a:srgbClr val="002060"/>
              </a:solidFill>
              <a:latin typeface="HG丸ｺﾞｼｯｸM-PRO" panose="020F0600000000000000" pitchFamily="50" charset="-128"/>
              <a:ea typeface="HG丸ｺﾞｼｯｸM-PRO" panose="020F0600000000000000" pitchFamily="50" charset="-128"/>
            </a:rPr>
            <a:t>（長岡中央綜合病院・外科）</a:t>
          </a:r>
          <a:endParaRPr kumimoji="1" lang="en-US" altLang="ja-JP" sz="1800" kern="1200" dirty="0">
            <a:solidFill>
              <a:srgbClr val="002060"/>
            </a:solidFill>
            <a:latin typeface="HG丸ｺﾞｼｯｸM-PRO" panose="020F0600000000000000" pitchFamily="50" charset="-128"/>
            <a:ea typeface="HG丸ｺﾞｼｯｸM-PRO" panose="020F0600000000000000" pitchFamily="50" charset="-128"/>
          </a:endParaRPr>
        </a:p>
        <a:p>
          <a:pPr marL="0" lvl="0" indent="0" algn="ctr" defTabSz="800100">
            <a:lnSpc>
              <a:spcPct val="90000"/>
            </a:lnSpc>
            <a:spcBef>
              <a:spcPct val="0"/>
            </a:spcBef>
            <a:spcAft>
              <a:spcPct val="35000"/>
            </a:spcAft>
            <a:buNone/>
          </a:pPr>
          <a:r>
            <a:rPr kumimoji="1" lang="ja-JP" altLang="en-US" sz="1800" kern="1200" dirty="0">
              <a:solidFill>
                <a:srgbClr val="002060"/>
              </a:solidFill>
              <a:latin typeface="HG丸ｺﾞｼｯｸM-PRO" panose="020F0600000000000000" pitchFamily="50" charset="-128"/>
              <a:ea typeface="HG丸ｺﾞｼｯｸM-PRO" panose="020F0600000000000000" pitchFamily="50" charset="-128"/>
            </a:rPr>
            <a:t>平成</a:t>
          </a:r>
          <a:r>
            <a:rPr kumimoji="1" lang="en-US" altLang="ja-JP" sz="1800" kern="1200" dirty="0">
              <a:solidFill>
                <a:srgbClr val="002060"/>
              </a:solidFill>
              <a:latin typeface="HG丸ｺﾞｼｯｸM-PRO" panose="020F0600000000000000" pitchFamily="50" charset="-128"/>
              <a:ea typeface="HG丸ｺﾞｼｯｸM-PRO" panose="020F0600000000000000" pitchFamily="50" charset="-128"/>
            </a:rPr>
            <a:t>7</a:t>
          </a:r>
          <a:r>
            <a:rPr kumimoji="1" lang="ja-JP" altLang="en-US" sz="1800" kern="1200" dirty="0">
              <a:solidFill>
                <a:srgbClr val="002060"/>
              </a:solidFill>
              <a:latin typeface="HG丸ｺﾞｼｯｸM-PRO" panose="020F0600000000000000" pitchFamily="50" charset="-128"/>
              <a:ea typeface="HG丸ｺﾞｼｯｸM-PRO" panose="020F0600000000000000" pitchFamily="50" charset="-128"/>
            </a:rPr>
            <a:t>年福井大学卒</a:t>
          </a:r>
          <a:endParaRPr kumimoji="1" lang="en-US" altLang="ja-JP" sz="1800" kern="1200" dirty="0">
            <a:solidFill>
              <a:srgbClr val="002060"/>
            </a:solidFill>
            <a:latin typeface="HG丸ｺﾞｼｯｸM-PRO" panose="020F0600000000000000" pitchFamily="50" charset="-128"/>
            <a:ea typeface="HG丸ｺﾞｼｯｸM-PRO" panose="020F0600000000000000" pitchFamily="50" charset="-128"/>
          </a:endParaRPr>
        </a:p>
        <a:p>
          <a:pPr marL="0" lvl="0" indent="0" algn="ctr" defTabSz="800100">
            <a:lnSpc>
              <a:spcPct val="90000"/>
            </a:lnSpc>
            <a:spcBef>
              <a:spcPct val="0"/>
            </a:spcBef>
            <a:spcAft>
              <a:spcPct val="35000"/>
            </a:spcAft>
            <a:buNone/>
          </a:pPr>
          <a:r>
            <a:rPr kumimoji="1" lang="ja-JP" altLang="en-US" sz="1800" kern="1200" dirty="0">
              <a:solidFill>
                <a:srgbClr val="002060"/>
              </a:solidFill>
              <a:latin typeface="HG丸ｺﾞｼｯｸM-PRO" panose="020F0600000000000000" pitchFamily="50" charset="-128"/>
              <a:ea typeface="HG丸ｺﾞｼｯｸM-PRO" panose="020F0600000000000000" pitchFamily="50" charset="-128"/>
            </a:rPr>
            <a:t>下部消化管を担当しています。</a:t>
          </a:r>
          <a:endParaRPr kumimoji="1" lang="en-US" altLang="ja-JP" sz="1800" kern="1200" dirty="0">
            <a:solidFill>
              <a:srgbClr val="002060"/>
            </a:solidFill>
            <a:latin typeface="HG丸ｺﾞｼｯｸM-PRO" panose="020F0600000000000000" pitchFamily="50" charset="-128"/>
            <a:ea typeface="HG丸ｺﾞｼｯｸM-PRO" panose="020F0600000000000000" pitchFamily="50" charset="-128"/>
          </a:endParaRPr>
        </a:p>
      </dsp:txBody>
      <dsp:txXfrm rot="10800000">
        <a:off x="1188876" y="640521"/>
        <a:ext cx="4153171" cy="1868557"/>
      </dsp:txXfrm>
    </dsp:sp>
    <dsp:sp modelId="{AFB2EAA8-587E-45EC-B781-A36678A759FA}">
      <dsp:nvSpPr>
        <dsp:cNvPr id="0" name=""/>
        <dsp:cNvSpPr/>
      </dsp:nvSpPr>
      <dsp:spPr>
        <a:xfrm>
          <a:off x="241188" y="640521"/>
          <a:ext cx="1868557" cy="1868557"/>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15289-19E2-44A7-9218-ACA005FBC338}">
      <dsp:nvSpPr>
        <dsp:cNvPr id="0" name=""/>
        <dsp:cNvSpPr/>
      </dsp:nvSpPr>
      <dsp:spPr>
        <a:xfrm>
          <a:off x="1336334" y="1158263"/>
          <a:ext cx="2497335" cy="1665723"/>
        </a:xfrm>
        <a:prstGeom prst="rect">
          <a:avLst/>
        </a:prstGeom>
        <a:solidFill>
          <a:srgbClr val="FFE9FF">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kumimoji="1" lang="ja-JP" altLang="en-US" sz="2400" kern="1200" dirty="0">
              <a:latin typeface="HG丸ｺﾞｼｯｸM-PRO" panose="020F0600000000000000" pitchFamily="50" charset="-128"/>
              <a:ea typeface="HG丸ｺﾞｼｯｸM-PRO" panose="020F0600000000000000" pitchFamily="50" charset="-128"/>
            </a:rPr>
            <a:t>全体</a:t>
          </a:r>
          <a:endParaRPr kumimoji="1" lang="en-US" altLang="ja-JP" sz="2400" kern="1200" dirty="0">
            <a:latin typeface="HG丸ｺﾞｼｯｸM-PRO" panose="020F0600000000000000" pitchFamily="50" charset="-128"/>
            <a:ea typeface="HG丸ｺﾞｼｯｸM-PRO" panose="020F0600000000000000" pitchFamily="50" charset="-128"/>
          </a:endParaRPr>
        </a:p>
        <a:p>
          <a:pPr marL="0" lvl="0" indent="0" algn="l" defTabSz="1066800">
            <a:lnSpc>
              <a:spcPct val="90000"/>
            </a:lnSpc>
            <a:spcBef>
              <a:spcPct val="0"/>
            </a:spcBef>
            <a:spcAft>
              <a:spcPct val="35000"/>
            </a:spcAft>
            <a:buNone/>
          </a:pPr>
          <a:r>
            <a:rPr kumimoji="1" lang="en-US" altLang="ja-JP" sz="2400" kern="1200" dirty="0">
              <a:latin typeface="HG丸ｺﾞｼｯｸM-PRO" panose="020F0600000000000000" pitchFamily="50" charset="-128"/>
              <a:ea typeface="HG丸ｺﾞｼｯｸM-PRO" panose="020F0600000000000000" pitchFamily="50" charset="-128"/>
            </a:rPr>
            <a:t>1289</a:t>
          </a:r>
          <a:r>
            <a:rPr kumimoji="1" lang="ja-JP" altLang="en-US" sz="2400" kern="1200" dirty="0">
              <a:latin typeface="HG丸ｺﾞｼｯｸM-PRO" panose="020F0600000000000000" pitchFamily="50" charset="-128"/>
              <a:ea typeface="HG丸ｺﾞｼｯｸM-PRO" panose="020F0600000000000000" pitchFamily="50" charset="-128"/>
            </a:rPr>
            <a:t>名</a:t>
          </a:r>
        </a:p>
      </dsp:txBody>
      <dsp:txXfrm>
        <a:off x="1735908" y="1158263"/>
        <a:ext cx="2097762" cy="1665723"/>
      </dsp:txXfrm>
    </dsp:sp>
    <dsp:sp modelId="{67575850-AAB8-4F06-853F-B71864FD6B51}">
      <dsp:nvSpPr>
        <dsp:cNvPr id="0" name=""/>
        <dsp:cNvSpPr/>
      </dsp:nvSpPr>
      <dsp:spPr>
        <a:xfrm>
          <a:off x="1336334" y="2772615"/>
          <a:ext cx="2497335" cy="1665723"/>
        </a:xfrm>
        <a:prstGeom prst="rect">
          <a:avLst/>
        </a:prstGeom>
        <a:solidFill>
          <a:srgbClr val="FFCC99">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endParaRPr kumimoji="1" lang="en-US" altLang="ja-JP" sz="2400" kern="1200" dirty="0">
            <a:latin typeface="HG丸ｺﾞｼｯｸM-PRO" panose="020F0600000000000000" pitchFamily="50" charset="-128"/>
            <a:ea typeface="HG丸ｺﾞｼｯｸM-PRO" panose="020F0600000000000000" pitchFamily="50" charset="-128"/>
          </a:endParaRPr>
        </a:p>
        <a:p>
          <a:pPr marL="0" lvl="0" indent="0" algn="l" defTabSz="1066800">
            <a:lnSpc>
              <a:spcPct val="90000"/>
            </a:lnSpc>
            <a:spcBef>
              <a:spcPct val="0"/>
            </a:spcBef>
            <a:spcAft>
              <a:spcPct val="35000"/>
            </a:spcAft>
            <a:buNone/>
          </a:pPr>
          <a:r>
            <a:rPr kumimoji="1" lang="ja-JP" altLang="en-US" sz="2400" kern="1200" dirty="0">
              <a:solidFill>
                <a:srgbClr val="FF0000"/>
              </a:solidFill>
              <a:latin typeface="HG丸ｺﾞｼｯｸM-PRO" panose="020F0600000000000000" pitchFamily="50" charset="-128"/>
              <a:ea typeface="HG丸ｺﾞｼｯｸM-PRO" panose="020F0600000000000000" pitchFamily="50" charset="-128"/>
            </a:rPr>
            <a:t>女性会員</a:t>
          </a:r>
          <a:endParaRPr kumimoji="1" lang="en-US" altLang="ja-JP" sz="2400" kern="1200" dirty="0">
            <a:solidFill>
              <a:srgbClr val="FF0000"/>
            </a:solidFill>
            <a:latin typeface="HG丸ｺﾞｼｯｸM-PRO" panose="020F0600000000000000" pitchFamily="50" charset="-128"/>
            <a:ea typeface="HG丸ｺﾞｼｯｸM-PRO" panose="020F0600000000000000" pitchFamily="50" charset="-128"/>
          </a:endParaRPr>
        </a:p>
        <a:p>
          <a:pPr marL="0" lvl="0" indent="0" algn="l" defTabSz="1066800">
            <a:lnSpc>
              <a:spcPct val="90000"/>
            </a:lnSpc>
            <a:spcBef>
              <a:spcPct val="0"/>
            </a:spcBef>
            <a:spcAft>
              <a:spcPct val="35000"/>
            </a:spcAft>
            <a:buNone/>
          </a:pPr>
          <a:r>
            <a:rPr kumimoji="1" lang="en-US" altLang="ja-JP" sz="2400" kern="1200" dirty="0">
              <a:solidFill>
                <a:srgbClr val="FF0000"/>
              </a:solidFill>
              <a:latin typeface="HG丸ｺﾞｼｯｸM-PRO" panose="020F0600000000000000" pitchFamily="50" charset="-128"/>
              <a:ea typeface="HG丸ｺﾞｼｯｸM-PRO" panose="020F0600000000000000" pitchFamily="50" charset="-128"/>
            </a:rPr>
            <a:t>142</a:t>
          </a:r>
          <a:r>
            <a:rPr kumimoji="1" lang="ja-JP" altLang="en-US" sz="2400" kern="1200" dirty="0">
              <a:solidFill>
                <a:srgbClr val="FF0000"/>
              </a:solidFill>
              <a:latin typeface="HG丸ｺﾞｼｯｸM-PRO" panose="020F0600000000000000" pitchFamily="50" charset="-128"/>
              <a:ea typeface="HG丸ｺﾞｼｯｸM-PRO" panose="020F0600000000000000" pitchFamily="50" charset="-128"/>
            </a:rPr>
            <a:t>名（</a:t>
          </a:r>
          <a:r>
            <a:rPr kumimoji="1" lang="en-US" altLang="ja-JP" sz="2400" kern="1200" dirty="0">
              <a:solidFill>
                <a:srgbClr val="FF0000"/>
              </a:solidFill>
              <a:latin typeface="HG丸ｺﾞｼｯｸM-PRO" panose="020F0600000000000000" pitchFamily="50" charset="-128"/>
              <a:ea typeface="HG丸ｺﾞｼｯｸM-PRO" panose="020F0600000000000000" pitchFamily="50" charset="-128"/>
            </a:rPr>
            <a:t>11</a:t>
          </a:r>
          <a:r>
            <a:rPr kumimoji="1" lang="ja-JP" altLang="en-US" sz="2400" kern="1200" dirty="0">
              <a:solidFill>
                <a:srgbClr val="FF0000"/>
              </a:solidFill>
              <a:latin typeface="HG丸ｺﾞｼｯｸM-PRO" panose="020F0600000000000000" pitchFamily="50" charset="-128"/>
              <a:ea typeface="HG丸ｺﾞｼｯｸM-PRO" panose="020F0600000000000000" pitchFamily="50" charset="-128"/>
            </a:rPr>
            <a:t>％）</a:t>
          </a:r>
          <a:endParaRPr kumimoji="1" lang="en-US" altLang="ja-JP" sz="2400" kern="1200" dirty="0">
            <a:solidFill>
              <a:srgbClr val="FF0000"/>
            </a:solidFill>
            <a:latin typeface="HG丸ｺﾞｼｯｸM-PRO" panose="020F0600000000000000" pitchFamily="50" charset="-128"/>
            <a:ea typeface="HG丸ｺﾞｼｯｸM-PRO" panose="020F0600000000000000" pitchFamily="50" charset="-128"/>
          </a:endParaRPr>
        </a:p>
        <a:p>
          <a:pPr marL="0" lvl="0" indent="0" algn="l" defTabSz="1066800">
            <a:lnSpc>
              <a:spcPct val="90000"/>
            </a:lnSpc>
            <a:spcBef>
              <a:spcPct val="0"/>
            </a:spcBef>
            <a:spcAft>
              <a:spcPct val="35000"/>
            </a:spcAft>
            <a:buNone/>
          </a:pPr>
          <a:endParaRPr kumimoji="1" lang="ja-JP" altLang="en-US" sz="2400" kern="1200" dirty="0">
            <a:latin typeface="HG丸ｺﾞｼｯｸM-PRO" panose="020F0600000000000000" pitchFamily="50" charset="-128"/>
            <a:ea typeface="HG丸ｺﾞｼｯｸM-PRO" panose="020F0600000000000000" pitchFamily="50" charset="-128"/>
          </a:endParaRPr>
        </a:p>
      </dsp:txBody>
      <dsp:txXfrm>
        <a:off x="1735908" y="2772615"/>
        <a:ext cx="2097762" cy="1665723"/>
      </dsp:txXfrm>
    </dsp:sp>
    <dsp:sp modelId="{7C63C4FE-8B99-4C1C-A4EA-03E0E920AA91}">
      <dsp:nvSpPr>
        <dsp:cNvPr id="0" name=""/>
        <dsp:cNvSpPr/>
      </dsp:nvSpPr>
      <dsp:spPr>
        <a:xfrm>
          <a:off x="4422" y="492306"/>
          <a:ext cx="1792571" cy="1664890"/>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latin typeface="HG丸ｺﾞｼｯｸM-PRO" panose="020F0600000000000000" pitchFamily="50" charset="-128"/>
              <a:ea typeface="HG丸ｺﾞｼｯｸM-PRO" panose="020F0600000000000000" pitchFamily="50" charset="-128"/>
            </a:rPr>
            <a:t>会員数</a:t>
          </a:r>
        </a:p>
      </dsp:txBody>
      <dsp:txXfrm>
        <a:off x="266938" y="736123"/>
        <a:ext cx="1267539" cy="1177256"/>
      </dsp:txXfrm>
    </dsp:sp>
    <dsp:sp modelId="{9353EFE7-14AB-49C1-B7BD-1A2F6B651F51}">
      <dsp:nvSpPr>
        <dsp:cNvPr id="0" name=""/>
        <dsp:cNvSpPr/>
      </dsp:nvSpPr>
      <dsp:spPr>
        <a:xfrm>
          <a:off x="5626241" y="1158263"/>
          <a:ext cx="2497335" cy="166572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kumimoji="1" lang="ja-JP" altLang="en-US" sz="2400" kern="1200" dirty="0">
              <a:latin typeface="HG丸ｺﾞｼｯｸM-PRO" panose="020F0600000000000000" pitchFamily="50" charset="-128"/>
              <a:ea typeface="HG丸ｺﾞｼｯｸM-PRO" panose="020F0600000000000000" pitchFamily="50" charset="-128"/>
            </a:rPr>
            <a:t>　全体</a:t>
          </a:r>
          <a:endParaRPr kumimoji="1" lang="en-US" altLang="ja-JP" sz="2400" kern="1200" dirty="0">
            <a:latin typeface="HG丸ｺﾞｼｯｸM-PRO" panose="020F0600000000000000" pitchFamily="50" charset="-128"/>
            <a:ea typeface="HG丸ｺﾞｼｯｸM-PRO" panose="020F0600000000000000" pitchFamily="50" charset="-128"/>
          </a:endParaRPr>
        </a:p>
        <a:p>
          <a:pPr marL="0" lvl="0" indent="0" algn="l" defTabSz="1066800">
            <a:lnSpc>
              <a:spcPct val="90000"/>
            </a:lnSpc>
            <a:spcBef>
              <a:spcPct val="0"/>
            </a:spcBef>
            <a:spcAft>
              <a:spcPct val="35000"/>
            </a:spcAft>
            <a:buNone/>
          </a:pPr>
          <a:r>
            <a:rPr kumimoji="1" lang="ja-JP" altLang="en-US" sz="2400" kern="1200" dirty="0">
              <a:latin typeface="HG丸ｺﾞｼｯｸM-PRO" panose="020F0600000000000000" pitchFamily="50" charset="-128"/>
              <a:ea typeface="HG丸ｺﾞｼｯｸM-PRO" panose="020F0600000000000000" pitchFamily="50" charset="-128"/>
            </a:rPr>
            <a:t>　</a:t>
          </a:r>
          <a:r>
            <a:rPr kumimoji="1" lang="en-US" altLang="ja-JP" sz="2400" kern="1200" dirty="0">
              <a:latin typeface="HG丸ｺﾞｼｯｸM-PRO" panose="020F0600000000000000" pitchFamily="50" charset="-128"/>
              <a:ea typeface="HG丸ｺﾞｼｯｸM-PRO" panose="020F0600000000000000" pitchFamily="50" charset="-128"/>
            </a:rPr>
            <a:t>820</a:t>
          </a:r>
          <a:r>
            <a:rPr kumimoji="1" lang="ja-JP" altLang="en-US" sz="2400" kern="1200" dirty="0">
              <a:latin typeface="HG丸ｺﾞｼｯｸM-PRO" panose="020F0600000000000000" pitchFamily="50" charset="-128"/>
              <a:ea typeface="HG丸ｺﾞｼｯｸM-PRO" panose="020F0600000000000000" pitchFamily="50" charset="-128"/>
            </a:rPr>
            <a:t>名</a:t>
          </a:r>
        </a:p>
      </dsp:txBody>
      <dsp:txXfrm>
        <a:off x="6025815" y="1158263"/>
        <a:ext cx="2097762" cy="1665723"/>
      </dsp:txXfrm>
    </dsp:sp>
    <dsp:sp modelId="{94B4A14D-F8DA-40CA-9A00-3FDE34BFB38B}">
      <dsp:nvSpPr>
        <dsp:cNvPr id="0" name=""/>
        <dsp:cNvSpPr/>
      </dsp:nvSpPr>
      <dsp:spPr>
        <a:xfrm>
          <a:off x="5630664" y="2813708"/>
          <a:ext cx="2497335" cy="1665723"/>
        </a:xfrm>
        <a:prstGeom prst="rect">
          <a:avLst/>
        </a:prstGeom>
        <a:solidFill>
          <a:srgbClr val="CCFF99">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kumimoji="1" lang="ja-JP" altLang="en-US" sz="2400" kern="1200" dirty="0">
              <a:latin typeface="HG丸ｺﾞｼｯｸM-PRO" panose="020F0600000000000000" pitchFamily="50" charset="-128"/>
              <a:ea typeface="HG丸ｺﾞｼｯｸM-PRO" panose="020F0600000000000000" pitchFamily="50" charset="-128"/>
            </a:rPr>
            <a:t>　</a:t>
          </a:r>
          <a:r>
            <a:rPr kumimoji="1" lang="ja-JP" altLang="en-US" sz="2400" kern="1200" dirty="0">
              <a:solidFill>
                <a:srgbClr val="FF0000"/>
              </a:solidFill>
              <a:latin typeface="HG丸ｺﾞｼｯｸM-PRO" panose="020F0600000000000000" pitchFamily="50" charset="-128"/>
              <a:ea typeface="HG丸ｺﾞｼｯｸM-PRO" panose="020F0600000000000000" pitchFamily="50" charset="-128"/>
            </a:rPr>
            <a:t>女性医師</a:t>
          </a:r>
          <a:endParaRPr kumimoji="1" lang="en-US" altLang="ja-JP" sz="2400" kern="1200" dirty="0">
            <a:solidFill>
              <a:srgbClr val="FF0000"/>
            </a:solidFill>
            <a:latin typeface="HG丸ｺﾞｼｯｸM-PRO" panose="020F0600000000000000" pitchFamily="50" charset="-128"/>
            <a:ea typeface="HG丸ｺﾞｼｯｸM-PRO" panose="020F0600000000000000" pitchFamily="50" charset="-128"/>
          </a:endParaRPr>
        </a:p>
        <a:p>
          <a:pPr marL="0" lvl="0" indent="0" algn="l" defTabSz="1066800">
            <a:lnSpc>
              <a:spcPct val="90000"/>
            </a:lnSpc>
            <a:spcBef>
              <a:spcPct val="0"/>
            </a:spcBef>
            <a:spcAft>
              <a:spcPct val="35000"/>
            </a:spcAft>
            <a:buNone/>
          </a:pPr>
          <a:r>
            <a:rPr kumimoji="1" lang="ja-JP" altLang="en-US" sz="2400" kern="1200" dirty="0">
              <a:solidFill>
                <a:srgbClr val="FF0000"/>
              </a:solidFill>
              <a:latin typeface="HG丸ｺﾞｼｯｸM-PRO" panose="020F0600000000000000" pitchFamily="50" charset="-128"/>
              <a:ea typeface="HG丸ｺﾞｼｯｸM-PRO" panose="020F0600000000000000" pitchFamily="50" charset="-128"/>
            </a:rPr>
            <a:t>　</a:t>
          </a:r>
          <a:r>
            <a:rPr kumimoji="1" lang="en-US" altLang="ja-JP" sz="2400" kern="1200" dirty="0">
              <a:solidFill>
                <a:srgbClr val="FF0000"/>
              </a:solidFill>
              <a:latin typeface="HG丸ｺﾞｼｯｸM-PRO" panose="020F0600000000000000" pitchFamily="50" charset="-128"/>
              <a:ea typeface="HG丸ｺﾞｼｯｸM-PRO" panose="020F0600000000000000" pitchFamily="50" charset="-128"/>
            </a:rPr>
            <a:t>74</a:t>
          </a:r>
          <a:r>
            <a:rPr kumimoji="1" lang="ja-JP" altLang="en-US" sz="2400" kern="1200" dirty="0">
              <a:solidFill>
                <a:srgbClr val="FF0000"/>
              </a:solidFill>
              <a:latin typeface="HG丸ｺﾞｼｯｸM-PRO" panose="020F0600000000000000" pitchFamily="50" charset="-128"/>
              <a:ea typeface="HG丸ｺﾞｼｯｸM-PRO" panose="020F0600000000000000" pitchFamily="50" charset="-128"/>
            </a:rPr>
            <a:t>名</a:t>
          </a:r>
          <a:endParaRPr kumimoji="1" lang="en-US" altLang="ja-JP" sz="2400" kern="1200" dirty="0">
            <a:solidFill>
              <a:srgbClr val="FF0000"/>
            </a:solidFill>
            <a:latin typeface="HG丸ｺﾞｼｯｸM-PRO" panose="020F0600000000000000" pitchFamily="50" charset="-128"/>
            <a:ea typeface="HG丸ｺﾞｼｯｸM-PRO" panose="020F0600000000000000" pitchFamily="50" charset="-128"/>
          </a:endParaRPr>
        </a:p>
        <a:p>
          <a:pPr marL="0" lvl="0" indent="0" algn="l" defTabSz="1066800">
            <a:lnSpc>
              <a:spcPct val="90000"/>
            </a:lnSpc>
            <a:spcBef>
              <a:spcPct val="0"/>
            </a:spcBef>
            <a:spcAft>
              <a:spcPct val="35000"/>
            </a:spcAft>
            <a:buNone/>
          </a:pPr>
          <a:r>
            <a:rPr kumimoji="1" lang="ja-JP" altLang="en-US" sz="2400" kern="1200" dirty="0">
              <a:solidFill>
                <a:srgbClr val="FF0000"/>
              </a:solidFill>
              <a:latin typeface="HG丸ｺﾞｼｯｸM-PRO" panose="020F0600000000000000" pitchFamily="50" charset="-128"/>
              <a:ea typeface="HG丸ｺﾞｼｯｸM-PRO" panose="020F0600000000000000" pitchFamily="50" charset="-128"/>
            </a:rPr>
            <a:t>　（</a:t>
          </a:r>
          <a:r>
            <a:rPr kumimoji="1" lang="en-US" altLang="ja-JP" sz="2400" kern="1200" dirty="0">
              <a:solidFill>
                <a:srgbClr val="FF0000"/>
              </a:solidFill>
              <a:latin typeface="HG丸ｺﾞｼｯｸM-PRO" panose="020F0600000000000000" pitchFamily="50" charset="-128"/>
              <a:ea typeface="HG丸ｺﾞｼｯｸM-PRO" panose="020F0600000000000000" pitchFamily="50" charset="-128"/>
            </a:rPr>
            <a:t>9</a:t>
          </a:r>
          <a:r>
            <a:rPr kumimoji="1" lang="ja-JP" altLang="en-US" sz="2400" kern="1200" dirty="0">
              <a:solidFill>
                <a:srgbClr val="FF0000"/>
              </a:solidFill>
              <a:latin typeface="HG丸ｺﾞｼｯｸM-PRO" panose="020F0600000000000000" pitchFamily="50" charset="-128"/>
              <a:ea typeface="HG丸ｺﾞｼｯｸM-PRO" panose="020F0600000000000000" pitchFamily="50" charset="-128"/>
            </a:rPr>
            <a:t>％）</a:t>
          </a:r>
        </a:p>
      </dsp:txBody>
      <dsp:txXfrm>
        <a:off x="6030237" y="2813708"/>
        <a:ext cx="2097762" cy="1665723"/>
      </dsp:txXfrm>
    </dsp:sp>
    <dsp:sp modelId="{28D8B126-2740-433D-97E9-0108FFE6C67B}">
      <dsp:nvSpPr>
        <dsp:cNvPr id="0" name=""/>
        <dsp:cNvSpPr/>
      </dsp:nvSpPr>
      <dsp:spPr>
        <a:xfrm>
          <a:off x="4294329" y="492306"/>
          <a:ext cx="1916339" cy="1664890"/>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latin typeface="HG丸ｺﾞｼｯｸM-PRO" panose="020F0600000000000000" pitchFamily="50" charset="-128"/>
              <a:ea typeface="HG丸ｺﾞｼｯｸM-PRO" panose="020F0600000000000000" pitchFamily="50" charset="-128"/>
            </a:rPr>
            <a:t>専門医数</a:t>
          </a:r>
        </a:p>
      </dsp:txBody>
      <dsp:txXfrm>
        <a:off x="4574970" y="736123"/>
        <a:ext cx="1355057" cy="117725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AEDD58-C89A-4022-B56F-75289D963B78}">
      <dsp:nvSpPr>
        <dsp:cNvPr id="0" name=""/>
        <dsp:cNvSpPr/>
      </dsp:nvSpPr>
      <dsp:spPr>
        <a:xfrm>
          <a:off x="0" y="179982"/>
          <a:ext cx="8639175" cy="5399484"/>
        </a:xfrm>
        <a:prstGeom prst="swooshArrow">
          <a:avLst>
            <a:gd name="adj1" fmla="val 25000"/>
            <a:gd name="adj2" fmla="val 25000"/>
          </a:avLst>
        </a:prstGeom>
        <a:solidFill>
          <a:srgbClr val="CCFF99"/>
        </a:solidFill>
        <a:ln>
          <a:noFill/>
        </a:ln>
        <a:effectLst/>
      </dsp:spPr>
      <dsp:style>
        <a:lnRef idx="0">
          <a:scrgbClr r="0" g="0" b="0"/>
        </a:lnRef>
        <a:fillRef idx="1">
          <a:scrgbClr r="0" g="0" b="0"/>
        </a:fillRef>
        <a:effectRef idx="0">
          <a:scrgbClr r="0" g="0" b="0"/>
        </a:effectRef>
        <a:fontRef idx="minor"/>
      </dsp:style>
    </dsp:sp>
    <dsp:sp modelId="{573E1C06-4856-4DCC-B26E-BA4AA276F1D5}">
      <dsp:nvSpPr>
        <dsp:cNvPr id="0" name=""/>
        <dsp:cNvSpPr/>
      </dsp:nvSpPr>
      <dsp:spPr>
        <a:xfrm>
          <a:off x="1097175" y="3906706"/>
          <a:ext cx="224618" cy="224618"/>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9DB7B5-F585-4A4E-95FB-C86A58CB84AB}">
      <dsp:nvSpPr>
        <dsp:cNvPr id="0" name=""/>
        <dsp:cNvSpPr/>
      </dsp:nvSpPr>
      <dsp:spPr>
        <a:xfrm>
          <a:off x="880411" y="4147035"/>
          <a:ext cx="2780819" cy="1560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021" tIns="0" rIns="0" bIns="0" numCol="1" spcCol="1270" anchor="t" anchorCtr="0">
          <a:noAutofit/>
        </a:bodyPr>
        <a:lstStyle/>
        <a:p>
          <a:pPr marL="0" lvl="0" indent="0" algn="l" defTabSz="1066800">
            <a:lnSpc>
              <a:spcPct val="90000"/>
            </a:lnSpc>
            <a:spcBef>
              <a:spcPct val="0"/>
            </a:spcBef>
            <a:spcAft>
              <a:spcPct val="35000"/>
            </a:spcAft>
            <a:buNone/>
          </a:pPr>
          <a:r>
            <a:rPr kumimoji="1" lang="en-US" altLang="ja-JP" sz="2400" kern="1200" dirty="0">
              <a:latin typeface="HG丸ｺﾞｼｯｸM-PRO" panose="020F0600000000000000" pitchFamily="50" charset="-128"/>
              <a:ea typeface="HG丸ｺﾞｼｯｸM-PRO" panose="020F0600000000000000" pitchFamily="50" charset="-128"/>
            </a:rPr>
            <a:t>2016</a:t>
          </a:r>
          <a:r>
            <a:rPr kumimoji="1" lang="ja-JP" altLang="en-US" sz="2400" kern="1200" dirty="0">
              <a:latin typeface="HG丸ｺﾞｼｯｸM-PRO" panose="020F0600000000000000" pitchFamily="50" charset="-128"/>
              <a:ea typeface="HG丸ｺﾞｼｯｸM-PRO" panose="020F0600000000000000" pitchFamily="50" charset="-128"/>
            </a:rPr>
            <a:t>年</a:t>
          </a:r>
          <a:endParaRPr kumimoji="1" lang="en-US" altLang="ja-JP" sz="2400" kern="1200" dirty="0">
            <a:latin typeface="HG丸ｺﾞｼｯｸM-PRO" panose="020F0600000000000000" pitchFamily="50" charset="-128"/>
            <a:ea typeface="HG丸ｺﾞｼｯｸM-PRO" panose="020F0600000000000000" pitchFamily="50" charset="-128"/>
          </a:endParaRPr>
        </a:p>
        <a:p>
          <a:pPr marL="0" lvl="0" indent="0" algn="l" defTabSz="1066800">
            <a:lnSpc>
              <a:spcPct val="90000"/>
            </a:lnSpc>
            <a:spcBef>
              <a:spcPct val="0"/>
            </a:spcBef>
            <a:spcAft>
              <a:spcPct val="35000"/>
            </a:spcAft>
            <a:buNone/>
          </a:pPr>
          <a:r>
            <a:rPr kumimoji="1" lang="ja-JP" altLang="en-US" sz="2400" kern="1200" dirty="0">
              <a:latin typeface="HG丸ｺﾞｼｯｸM-PRO" panose="020F0600000000000000" pitchFamily="50" charset="-128"/>
              <a:ea typeface="HG丸ｺﾞｼｯｸM-PRO" panose="020F0600000000000000" pitchFamily="50" charset="-128"/>
            </a:rPr>
            <a:t>甲信越支部</a:t>
          </a:r>
          <a:endParaRPr kumimoji="1" lang="en-US" altLang="ja-JP" sz="2400" kern="1200" dirty="0">
            <a:latin typeface="HG丸ｺﾞｼｯｸM-PRO" panose="020F0600000000000000" pitchFamily="50" charset="-128"/>
            <a:ea typeface="HG丸ｺﾞｼｯｸM-PRO" panose="020F0600000000000000" pitchFamily="50" charset="-128"/>
          </a:endParaRPr>
        </a:p>
        <a:p>
          <a:pPr marL="0" lvl="0" indent="0" algn="l" defTabSz="1066800">
            <a:lnSpc>
              <a:spcPct val="90000"/>
            </a:lnSpc>
            <a:spcBef>
              <a:spcPct val="0"/>
            </a:spcBef>
            <a:spcAft>
              <a:spcPct val="35000"/>
            </a:spcAft>
            <a:buNone/>
          </a:pPr>
          <a:r>
            <a:rPr kumimoji="1" lang="ja-JP" altLang="en-US" sz="2400" kern="1200" dirty="0">
              <a:latin typeface="HG丸ｺﾞｼｯｸM-PRO" panose="020F0600000000000000" pitchFamily="50" charset="-128"/>
              <a:ea typeface="HG丸ｺﾞｼｯｸM-PRO" panose="020F0600000000000000" pitchFamily="50" charset="-128"/>
            </a:rPr>
            <a:t>女性医師の会発足</a:t>
          </a:r>
        </a:p>
      </dsp:txBody>
      <dsp:txXfrm>
        <a:off x="880411" y="4147035"/>
        <a:ext cx="2780819" cy="1560450"/>
      </dsp:txXfrm>
    </dsp:sp>
    <dsp:sp modelId="{58C82C6D-B121-4C19-AC62-7C9BB51DB53A}">
      <dsp:nvSpPr>
        <dsp:cNvPr id="0" name=""/>
        <dsp:cNvSpPr/>
      </dsp:nvSpPr>
      <dsp:spPr>
        <a:xfrm>
          <a:off x="3079865" y="2439127"/>
          <a:ext cx="406041" cy="406041"/>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86BF1C-3922-4C44-841A-1995189EEC95}">
      <dsp:nvSpPr>
        <dsp:cNvPr id="0" name=""/>
        <dsp:cNvSpPr/>
      </dsp:nvSpPr>
      <dsp:spPr>
        <a:xfrm>
          <a:off x="3057694" y="2761021"/>
          <a:ext cx="3529593" cy="2937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153" tIns="0" rIns="0" bIns="0" numCol="1" spcCol="1270" anchor="t" anchorCtr="0">
          <a:noAutofit/>
        </a:bodyPr>
        <a:lstStyle/>
        <a:p>
          <a:pPr marL="0" lvl="0" indent="0" algn="l" defTabSz="1066800">
            <a:lnSpc>
              <a:spcPct val="90000"/>
            </a:lnSpc>
            <a:spcBef>
              <a:spcPct val="0"/>
            </a:spcBef>
            <a:spcAft>
              <a:spcPct val="35000"/>
            </a:spcAft>
            <a:buNone/>
          </a:pPr>
          <a:r>
            <a:rPr kumimoji="1" lang="en-US" altLang="ja-JP" sz="2400" kern="1200" dirty="0">
              <a:latin typeface="HG丸ｺﾞｼｯｸM-PRO" panose="020F0600000000000000" pitchFamily="50" charset="-128"/>
              <a:ea typeface="HG丸ｺﾞｼｯｸM-PRO" panose="020F0600000000000000" pitchFamily="50" charset="-128"/>
            </a:rPr>
            <a:t>2017.5.27</a:t>
          </a:r>
        </a:p>
        <a:p>
          <a:pPr marL="0" lvl="0" indent="0" algn="l" defTabSz="1066800">
            <a:lnSpc>
              <a:spcPct val="90000"/>
            </a:lnSpc>
            <a:spcBef>
              <a:spcPct val="0"/>
            </a:spcBef>
            <a:spcAft>
              <a:spcPct val="35000"/>
            </a:spcAft>
            <a:buNone/>
          </a:pPr>
          <a:r>
            <a:rPr kumimoji="1" lang="ja-JP" altLang="en-US" sz="2400" kern="1200" dirty="0">
              <a:latin typeface="HG丸ｺﾞｼｯｸM-PRO" panose="020F0600000000000000" pitchFamily="50" charset="-128"/>
              <a:ea typeface="HG丸ｺﾞｼｯｸM-PRO" panose="020F0600000000000000" pitchFamily="50" charset="-128"/>
            </a:rPr>
            <a:t>第</a:t>
          </a:r>
          <a:r>
            <a:rPr kumimoji="1" lang="en-US" altLang="ja-JP" sz="2400" kern="1200" dirty="0">
              <a:latin typeface="HG丸ｺﾞｼｯｸM-PRO" panose="020F0600000000000000" pitchFamily="50" charset="-128"/>
              <a:ea typeface="HG丸ｺﾞｼｯｸM-PRO" panose="020F0600000000000000" pitchFamily="50" charset="-128"/>
            </a:rPr>
            <a:t>1</a:t>
          </a:r>
          <a:r>
            <a:rPr kumimoji="1" lang="ja-JP" altLang="en-US" sz="2400" kern="1200" dirty="0">
              <a:latin typeface="HG丸ｺﾞｼｯｸM-PRO" panose="020F0600000000000000" pitchFamily="50" charset="-128"/>
              <a:ea typeface="HG丸ｺﾞｼｯｸM-PRO" panose="020F0600000000000000" pitchFamily="50" charset="-128"/>
            </a:rPr>
            <a:t>回委員会</a:t>
          </a:r>
          <a:endParaRPr kumimoji="1" lang="en-US" altLang="ja-JP" sz="2400" kern="1200" dirty="0">
            <a:latin typeface="HG丸ｺﾞｼｯｸM-PRO" panose="020F0600000000000000" pitchFamily="50" charset="-128"/>
            <a:ea typeface="HG丸ｺﾞｼｯｸM-PRO" panose="020F0600000000000000" pitchFamily="50" charset="-128"/>
          </a:endParaRPr>
        </a:p>
        <a:p>
          <a:pPr marL="0" lvl="0" indent="0" algn="l" defTabSz="1066800">
            <a:lnSpc>
              <a:spcPct val="90000"/>
            </a:lnSpc>
            <a:spcBef>
              <a:spcPct val="0"/>
            </a:spcBef>
            <a:spcAft>
              <a:spcPct val="35000"/>
            </a:spcAft>
            <a:buNone/>
          </a:pPr>
          <a:endParaRPr kumimoji="1" lang="ja-JP" altLang="en-US" sz="2400" kern="1200" dirty="0">
            <a:latin typeface="HG丸ｺﾞｼｯｸM-PRO" panose="020F0600000000000000" pitchFamily="50" charset="-128"/>
            <a:ea typeface="HG丸ｺﾞｼｯｸM-PRO" panose="020F0600000000000000" pitchFamily="50" charset="-128"/>
          </a:endParaRPr>
        </a:p>
      </dsp:txBody>
      <dsp:txXfrm>
        <a:off x="3057694" y="2761021"/>
        <a:ext cx="3529593" cy="2937319"/>
      </dsp:txXfrm>
    </dsp:sp>
    <dsp:sp modelId="{47947E53-3B14-48B5-A06E-E22B5D95251A}">
      <dsp:nvSpPr>
        <dsp:cNvPr id="0" name=""/>
        <dsp:cNvSpPr/>
      </dsp:nvSpPr>
      <dsp:spPr>
        <a:xfrm>
          <a:off x="5464278" y="1546052"/>
          <a:ext cx="561546" cy="561546"/>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D85C79-D019-43F6-AC8A-2FD8DE470C9B}">
      <dsp:nvSpPr>
        <dsp:cNvPr id="0" name=""/>
        <dsp:cNvSpPr/>
      </dsp:nvSpPr>
      <dsp:spPr>
        <a:xfrm>
          <a:off x="5536747" y="263212"/>
          <a:ext cx="2755074" cy="3752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7552" tIns="0" rIns="0" bIns="0" numCol="1" spcCol="1270" anchor="t" anchorCtr="0">
          <a:noAutofit/>
        </a:bodyPr>
        <a:lstStyle/>
        <a:p>
          <a:pPr marL="0" lvl="0" indent="0" algn="l" defTabSz="1066800">
            <a:lnSpc>
              <a:spcPct val="90000"/>
            </a:lnSpc>
            <a:spcBef>
              <a:spcPct val="0"/>
            </a:spcBef>
            <a:spcAft>
              <a:spcPct val="35000"/>
            </a:spcAft>
            <a:buNone/>
          </a:pPr>
          <a:r>
            <a:rPr kumimoji="1" lang="en-US" altLang="ja-JP" sz="2400" kern="1200" dirty="0">
              <a:latin typeface="HG丸ｺﾞｼｯｸM-PRO" panose="020F0600000000000000" pitchFamily="50" charset="-128"/>
              <a:ea typeface="HG丸ｺﾞｼｯｸM-PRO" panose="020F0600000000000000" pitchFamily="50" charset="-128"/>
            </a:rPr>
            <a:t>2019.6.12</a:t>
          </a:r>
        </a:p>
        <a:p>
          <a:pPr marL="0" lvl="0" indent="0" algn="l" defTabSz="1066800">
            <a:lnSpc>
              <a:spcPct val="90000"/>
            </a:lnSpc>
            <a:spcBef>
              <a:spcPct val="0"/>
            </a:spcBef>
            <a:spcAft>
              <a:spcPct val="35000"/>
            </a:spcAft>
            <a:buNone/>
          </a:pPr>
          <a:r>
            <a:rPr kumimoji="1" lang="ja-JP" altLang="en-US" sz="2400" kern="1200" dirty="0">
              <a:latin typeface="HG丸ｺﾞｼｯｸM-PRO" panose="020F0600000000000000" pitchFamily="50" charset="-128"/>
              <a:ea typeface="HG丸ｺﾞｼｯｸM-PRO" panose="020F0600000000000000" pitchFamily="50" charset="-128"/>
            </a:rPr>
            <a:t>第</a:t>
          </a:r>
          <a:r>
            <a:rPr kumimoji="1" lang="en-US" altLang="ja-JP" sz="2400" kern="1200" dirty="0">
              <a:latin typeface="HG丸ｺﾞｼｯｸM-PRO" panose="020F0600000000000000" pitchFamily="50" charset="-128"/>
              <a:ea typeface="HG丸ｺﾞｼｯｸM-PRO" panose="020F0600000000000000" pitchFamily="50" charset="-128"/>
            </a:rPr>
            <a:t>2</a:t>
          </a:r>
          <a:r>
            <a:rPr kumimoji="1" lang="ja-JP" altLang="en-US" sz="2400" kern="1200" dirty="0">
              <a:latin typeface="HG丸ｺﾞｼｯｸM-PRO" panose="020F0600000000000000" pitchFamily="50" charset="-128"/>
              <a:ea typeface="HG丸ｺﾞｼｯｸM-PRO" panose="020F0600000000000000" pitchFamily="50" charset="-128"/>
            </a:rPr>
            <a:t>回委員会</a:t>
          </a:r>
          <a:endParaRPr kumimoji="1" lang="en-US" altLang="ja-JP" sz="2400" kern="1200" dirty="0">
            <a:latin typeface="HG丸ｺﾞｼｯｸM-PRO" panose="020F0600000000000000" pitchFamily="50" charset="-128"/>
            <a:ea typeface="HG丸ｺﾞｼｯｸM-PRO" panose="020F0600000000000000" pitchFamily="50" charset="-128"/>
          </a:endParaRPr>
        </a:p>
      </dsp:txBody>
      <dsp:txXfrm>
        <a:off x="5536747" y="263212"/>
        <a:ext cx="2755074" cy="375264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5296915" y="9752013"/>
            <a:ext cx="1518223" cy="154134"/>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6513">
              <a:defRPr kumimoji="0" sz="1000" i="1">
                <a:solidFill>
                  <a:schemeClr val="tx1"/>
                </a:solidFill>
                <a:latin typeface="ＭＳ Ｐ明朝" pitchFamily="18" charset="-128"/>
                <a:ea typeface="ＭＳ Ｐ明朝" pitchFamily="18" charset="-128"/>
              </a:defRPr>
            </a:lvl1pPr>
          </a:lstStyle>
          <a:p>
            <a:pPr>
              <a:defRPr/>
            </a:pPr>
            <a:r>
              <a:rPr lang="ja-JP" altLang="en-US"/>
              <a:t>© 2005  Yuka KOBAYASHI </a:t>
            </a:r>
            <a:endParaRPr lang="en-US" altLang="ja-JP"/>
          </a:p>
        </p:txBody>
      </p:sp>
      <p:sp>
        <p:nvSpPr>
          <p:cNvPr id="10243" name="Rectangle 3"/>
          <p:cNvSpPr>
            <a:spLocks noGrp="1" noChangeArrowheads="1"/>
          </p:cNvSpPr>
          <p:nvPr>
            <p:ph type="dt" sz="quarter" idx="1"/>
          </p:nvPr>
        </p:nvSpPr>
        <p:spPr bwMode="auto">
          <a:xfrm>
            <a:off x="34926" y="34925"/>
            <a:ext cx="582066" cy="154134"/>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l" defTabSz="936513">
              <a:defRPr kumimoji="0" sz="1000" i="1">
                <a:solidFill>
                  <a:schemeClr val="tx1"/>
                </a:solidFill>
                <a:latin typeface="ＭＳ Ｐ明朝" pitchFamily="18" charset="-128"/>
                <a:ea typeface="ＭＳ Ｐ明朝" pitchFamily="18" charset="-128"/>
              </a:defRPr>
            </a:lvl1pPr>
          </a:lstStyle>
          <a:p>
            <a:pPr>
              <a:defRPr/>
            </a:pPr>
            <a:fld id="{AC99D36D-7406-4EF1-86E5-D852A9F0F874}" type="datetime1">
              <a:rPr lang="ja-JP" altLang="en-US"/>
              <a:pPr>
                <a:defRPr/>
              </a:pPr>
              <a:t>2024/4/22</a:t>
            </a:fld>
            <a:endParaRPr lang="en-US" altLang="ja-JP"/>
          </a:p>
        </p:txBody>
      </p:sp>
      <p:sp>
        <p:nvSpPr>
          <p:cNvPr id="10244" name="Rectangle 4"/>
          <p:cNvSpPr>
            <a:spLocks noGrp="1" noChangeArrowheads="1"/>
          </p:cNvSpPr>
          <p:nvPr>
            <p:ph type="ftr" sz="quarter" idx="2"/>
          </p:nvPr>
        </p:nvSpPr>
        <p:spPr bwMode="auto">
          <a:xfrm>
            <a:off x="34925" y="9752013"/>
            <a:ext cx="949092" cy="154134"/>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l" defTabSz="936513">
              <a:defRPr kumimoji="0" sz="1000" i="1">
                <a:solidFill>
                  <a:schemeClr val="tx1"/>
                </a:solidFill>
                <a:latin typeface="ＭＳ Ｐ明朝" pitchFamily="18" charset="-128"/>
                <a:ea typeface="ＭＳ Ｐ明朝" pitchFamily="18" charset="-128"/>
              </a:defRPr>
            </a:lvl1pPr>
          </a:lstStyle>
          <a:p>
            <a:pPr>
              <a:defRPr/>
            </a:pPr>
            <a:r>
              <a:rPr lang="ja-JP" altLang="en-US"/>
              <a:t>DDW-Japan 2006</a:t>
            </a:r>
            <a:endParaRPr lang="en-US" altLang="ja-JP"/>
          </a:p>
        </p:txBody>
      </p:sp>
      <p:sp>
        <p:nvSpPr>
          <p:cNvPr id="10245" name="Rectangle 5"/>
          <p:cNvSpPr>
            <a:spLocks noGrp="1" noChangeArrowheads="1"/>
          </p:cNvSpPr>
          <p:nvPr>
            <p:ph type="sldNum" sz="quarter" idx="3"/>
          </p:nvPr>
        </p:nvSpPr>
        <p:spPr bwMode="auto">
          <a:xfrm>
            <a:off x="6634110" y="34925"/>
            <a:ext cx="177853" cy="154134"/>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6513">
              <a:defRPr kumimoji="0" sz="1000" i="1">
                <a:solidFill>
                  <a:schemeClr val="tx1"/>
                </a:solidFill>
                <a:latin typeface="ＭＳ Ｐ明朝" pitchFamily="18" charset="-128"/>
                <a:ea typeface="ＭＳ Ｐ明朝" pitchFamily="18" charset="-128"/>
              </a:defRPr>
            </a:lvl1pPr>
          </a:lstStyle>
          <a:p>
            <a:pPr>
              <a:defRPr/>
            </a:pPr>
            <a:fld id="{07EF483E-B3A9-4E02-916F-DE119F0D6C05}" type="slidenum">
              <a:rPr lang="ja-JP" altLang="en-US"/>
              <a:pPr>
                <a:defRPr/>
              </a:pPr>
              <a:t>‹#›</a:t>
            </a:fld>
            <a:endParaRPr lang="en-US" altLang="ja-JP"/>
          </a:p>
        </p:txBody>
      </p:sp>
    </p:spTree>
    <p:extLst>
      <p:ext uri="{BB962C8B-B14F-4D97-AF65-F5344CB8AC3E}">
        <p14:creationId xmlns:p14="http://schemas.microsoft.com/office/powerpoint/2010/main" val="515245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4"/>
          <p:cNvSpPr>
            <a:spLocks noGrp="1" noRot="1" noChangeAspect="1" noChangeArrowheads="1" noTextEdit="1"/>
          </p:cNvSpPr>
          <p:nvPr>
            <p:ph type="sldImg" idx="2"/>
          </p:nvPr>
        </p:nvSpPr>
        <p:spPr bwMode="auto">
          <a:xfrm>
            <a:off x="-1128713" y="0"/>
            <a:ext cx="9113838" cy="5127625"/>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526" y="5037138"/>
            <a:ext cx="6837363" cy="489426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ja-JP" altLang="en-US" noProof="0"/>
              <a:t>マスタ テキストの書式設定</a:t>
            </a:r>
          </a:p>
          <a:p>
            <a:pPr lvl="1"/>
            <a:r>
              <a:rPr lang="ja-JP" altLang="en-US" noProof="0"/>
              <a:t>第 2 レベル</a:t>
            </a:r>
          </a:p>
          <a:p>
            <a:pPr lvl="2"/>
            <a:r>
              <a:rPr lang="ja-JP" altLang="en-US" noProof="0"/>
              <a:t>第 3 レベル</a:t>
            </a:r>
          </a:p>
          <a:p>
            <a:pPr lvl="3"/>
            <a:r>
              <a:rPr lang="ja-JP" altLang="en-US" noProof="0"/>
              <a:t>第 4 レベル</a:t>
            </a:r>
          </a:p>
          <a:p>
            <a:pPr lvl="4"/>
            <a:r>
              <a:rPr lang="ja-JP" altLang="en-US" noProof="0"/>
              <a:t>第 5 レベル</a:t>
            </a:r>
          </a:p>
        </p:txBody>
      </p:sp>
    </p:spTree>
    <p:extLst>
      <p:ext uri="{BB962C8B-B14F-4D97-AF65-F5344CB8AC3E}">
        <p14:creationId xmlns:p14="http://schemas.microsoft.com/office/powerpoint/2010/main" val="3142378317"/>
      </p:ext>
    </p:extLst>
  </p:cSld>
  <p:clrMap bg1="lt1" tx1="dk1" bg2="lt2" tx2="dk2" accent1="accent1" accent2="accent2" accent3="accent3" accent4="accent4" accent5="accent5" accent6="accent6" hlink="hlink" folHlink="folHlink"/>
  <p:notesStyle>
    <a:lvl1pPr algn="l" rtl="0" eaLnBrk="0" fontAlgn="base" hangingPunct="0">
      <a:lnSpc>
        <a:spcPct val="200000"/>
      </a:lnSpc>
      <a:spcBef>
        <a:spcPct val="0"/>
      </a:spcBef>
      <a:spcAft>
        <a:spcPct val="0"/>
      </a:spcAft>
      <a:defRPr sz="1600" kern="1200">
        <a:solidFill>
          <a:schemeClr val="tx1"/>
        </a:solidFill>
        <a:latin typeface="ＭＳ Ｐゴシック" pitchFamily="50" charset="-128"/>
        <a:ea typeface="ＭＳ Ｐゴシック" pitchFamily="50" charset="-128"/>
        <a:cs typeface="+mn-cs"/>
      </a:defRPr>
    </a:lvl1pPr>
    <a:lvl2pPr marL="457200" algn="l" rtl="0" eaLnBrk="0" fontAlgn="base" hangingPunct="0">
      <a:lnSpc>
        <a:spcPct val="200000"/>
      </a:lnSpc>
      <a:spcBef>
        <a:spcPct val="0"/>
      </a:spcBef>
      <a:spcAft>
        <a:spcPct val="0"/>
      </a:spcAft>
      <a:defRPr sz="1600" kern="1200">
        <a:solidFill>
          <a:schemeClr val="tx1"/>
        </a:solidFill>
        <a:latin typeface="ＭＳ Ｐゴシック" pitchFamily="50" charset="-128"/>
        <a:ea typeface="ＭＳ Ｐゴシック" pitchFamily="50" charset="-128"/>
        <a:cs typeface="+mn-cs"/>
      </a:defRPr>
    </a:lvl2pPr>
    <a:lvl3pPr marL="914400" algn="l" rtl="0" eaLnBrk="0" fontAlgn="base" hangingPunct="0">
      <a:lnSpc>
        <a:spcPct val="200000"/>
      </a:lnSpc>
      <a:spcBef>
        <a:spcPct val="0"/>
      </a:spcBef>
      <a:spcAft>
        <a:spcPct val="0"/>
      </a:spcAft>
      <a:defRPr sz="1600" kern="1200">
        <a:solidFill>
          <a:schemeClr val="tx1"/>
        </a:solidFill>
        <a:latin typeface="ＭＳ Ｐゴシック" pitchFamily="50" charset="-128"/>
        <a:ea typeface="ＭＳ Ｐゴシック" pitchFamily="50" charset="-128"/>
        <a:cs typeface="+mn-cs"/>
      </a:defRPr>
    </a:lvl3pPr>
    <a:lvl4pPr marL="1371600" algn="l" rtl="0" eaLnBrk="0" fontAlgn="base" hangingPunct="0">
      <a:lnSpc>
        <a:spcPct val="200000"/>
      </a:lnSpc>
      <a:spcBef>
        <a:spcPct val="0"/>
      </a:spcBef>
      <a:spcAft>
        <a:spcPct val="0"/>
      </a:spcAft>
      <a:defRPr sz="1600" kern="1200">
        <a:solidFill>
          <a:schemeClr val="tx1"/>
        </a:solidFill>
        <a:latin typeface="ＭＳ Ｐゴシック" pitchFamily="50" charset="-128"/>
        <a:ea typeface="ＭＳ Ｐゴシック" pitchFamily="50" charset="-128"/>
        <a:cs typeface="+mn-cs"/>
      </a:defRPr>
    </a:lvl4pPr>
    <a:lvl5pPr marL="1828800" algn="l" rtl="0" eaLnBrk="0" fontAlgn="base" hangingPunct="0">
      <a:lnSpc>
        <a:spcPct val="200000"/>
      </a:lnSpc>
      <a:spcBef>
        <a:spcPct val="0"/>
      </a:spcBef>
      <a:spcAft>
        <a:spcPct val="0"/>
      </a:spcAft>
      <a:defRPr sz="1600" kern="1200">
        <a:solidFill>
          <a:schemeClr val="tx1"/>
        </a:solidFill>
        <a:latin typeface="ＭＳ Ｐゴシック" pitchFamily="50" charset="-128"/>
        <a:ea typeface="ＭＳ Ｐゴシック"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3082" name="Rectangle 10" descr="横線"/>
          <p:cNvSpPr>
            <a:spLocks noChangeArrowheads="1"/>
          </p:cNvSpPr>
          <p:nvPr/>
        </p:nvSpPr>
        <p:spPr bwMode="auto">
          <a:xfrm>
            <a:off x="8932334" y="908050"/>
            <a:ext cx="2923117" cy="5473700"/>
          </a:xfrm>
          <a:prstGeom prst="rect">
            <a:avLst/>
          </a:prstGeom>
          <a:pattFill prst="ltHorz">
            <a:fgClr>
              <a:srgbClr val="C0C0C0"/>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00" dirty="0"/>
          </a:p>
        </p:txBody>
      </p:sp>
      <p:sp>
        <p:nvSpPr>
          <p:cNvPr id="3075" name="Rectangle 3"/>
          <p:cNvSpPr>
            <a:spLocks noGrp="1" noChangeArrowheads="1"/>
          </p:cNvSpPr>
          <p:nvPr>
            <p:ph type="subTitle" idx="1"/>
          </p:nvPr>
        </p:nvSpPr>
        <p:spPr>
          <a:xfrm>
            <a:off x="1439999" y="3960000"/>
            <a:ext cx="6720000" cy="1261884"/>
          </a:xfrm>
        </p:spPr>
        <p:txBody>
          <a:bodyPr wrap="square" lIns="0" tIns="0" rIns="0" bIns="0">
            <a:spAutoFit/>
          </a:bodyPr>
          <a:lstStyle>
            <a:lvl1pPr marL="0" indent="0" algn="l">
              <a:buFontTx/>
              <a:buNone/>
              <a:defRPr sz="2400" baseline="0"/>
            </a:lvl1pPr>
          </a:lstStyle>
          <a:p>
            <a:pPr lvl="0"/>
            <a:r>
              <a:rPr lang="ja-JP" altLang="en-US" noProof="0" dirty="0"/>
              <a:t>マスター </a:t>
            </a:r>
            <a:endParaRPr lang="en-US" altLang="ja-JP" noProof="0" dirty="0"/>
          </a:p>
          <a:p>
            <a:pPr lvl="0"/>
            <a:r>
              <a:rPr lang="ja-JP" altLang="en-US" noProof="0" dirty="0"/>
              <a:t>サブタイトルの</a:t>
            </a:r>
            <a:endParaRPr lang="en-US" altLang="ja-JP" noProof="0" dirty="0"/>
          </a:p>
          <a:p>
            <a:pPr lvl="0"/>
            <a:r>
              <a:rPr lang="ja-JP" altLang="en-US" noProof="0" dirty="0"/>
              <a:t>書式設定</a:t>
            </a:r>
          </a:p>
        </p:txBody>
      </p:sp>
      <p:sp>
        <p:nvSpPr>
          <p:cNvPr id="3085" name="Rectangle 13"/>
          <p:cNvSpPr>
            <a:spLocks noChangeArrowheads="1"/>
          </p:cNvSpPr>
          <p:nvPr/>
        </p:nvSpPr>
        <p:spPr bwMode="auto">
          <a:xfrm>
            <a:off x="423333" y="404814"/>
            <a:ext cx="8509000" cy="503237"/>
          </a:xfrm>
          <a:prstGeom prst="rect">
            <a:avLst/>
          </a:prstGeom>
          <a:gradFill rotWithShape="1">
            <a:gsLst>
              <a:gs pos="0">
                <a:srgbClr val="333399"/>
              </a:gs>
              <a:gs pos="100000">
                <a:srgbClr val="333399">
                  <a:gamma/>
                  <a:tint val="7372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00" dirty="0"/>
          </a:p>
        </p:txBody>
      </p:sp>
      <p:sp>
        <p:nvSpPr>
          <p:cNvPr id="3086" name="Rectangle 14"/>
          <p:cNvSpPr>
            <a:spLocks noChangeArrowheads="1"/>
          </p:cNvSpPr>
          <p:nvPr/>
        </p:nvSpPr>
        <p:spPr bwMode="auto">
          <a:xfrm>
            <a:off x="8932334" y="404814"/>
            <a:ext cx="2925233" cy="503237"/>
          </a:xfrm>
          <a:prstGeom prst="rect">
            <a:avLst/>
          </a:prstGeom>
          <a:gradFill rotWithShape="1">
            <a:gsLst>
              <a:gs pos="0">
                <a:srgbClr val="000066"/>
              </a:gs>
              <a:gs pos="100000">
                <a:srgbClr val="000066">
                  <a:gamma/>
                  <a:shade val="4627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00" dirty="0"/>
          </a:p>
        </p:txBody>
      </p:sp>
      <p:sp>
        <p:nvSpPr>
          <p:cNvPr id="3087" name="Rectangle 15"/>
          <p:cNvSpPr>
            <a:spLocks noChangeArrowheads="1"/>
          </p:cNvSpPr>
          <p:nvPr/>
        </p:nvSpPr>
        <p:spPr bwMode="auto">
          <a:xfrm>
            <a:off x="423334" y="901700"/>
            <a:ext cx="11432117" cy="144463"/>
          </a:xfrm>
          <a:prstGeom prst="rect">
            <a:avLst/>
          </a:prstGeom>
          <a:gradFill rotWithShape="1">
            <a:gsLst>
              <a:gs pos="0">
                <a:schemeClr val="bg2">
                  <a:alpha val="39999"/>
                </a:schemeClr>
              </a:gs>
              <a:gs pos="100000">
                <a:schemeClr val="bg1">
                  <a:alpha val="39999"/>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00" dirty="0"/>
          </a:p>
        </p:txBody>
      </p:sp>
      <p:sp>
        <p:nvSpPr>
          <p:cNvPr id="3089" name="Line 17"/>
          <p:cNvSpPr>
            <a:spLocks noChangeShapeType="1"/>
          </p:cNvSpPr>
          <p:nvPr/>
        </p:nvSpPr>
        <p:spPr bwMode="auto">
          <a:xfrm>
            <a:off x="601134" y="3213100"/>
            <a:ext cx="8155517" cy="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dirty="0"/>
          </a:p>
        </p:txBody>
      </p:sp>
      <p:sp>
        <p:nvSpPr>
          <p:cNvPr id="11" name="日付プレースホルダー 10"/>
          <p:cNvSpPr>
            <a:spLocks noGrp="1"/>
          </p:cNvSpPr>
          <p:nvPr>
            <p:ph type="dt" sz="half" idx="10"/>
          </p:nvPr>
        </p:nvSpPr>
        <p:spPr>
          <a:xfrm>
            <a:off x="0" y="1"/>
            <a:ext cx="1755645" cy="226591"/>
          </a:xfrm>
          <a:prstGeom prst="rect">
            <a:avLst/>
          </a:prstGeom>
        </p:spPr>
        <p:txBody>
          <a:bodyPr/>
          <a:lstStyle/>
          <a:p>
            <a:r>
              <a:rPr lang="ja-JP" altLang="en-US"/>
              <a:t>第</a:t>
            </a:r>
            <a:r>
              <a:rPr lang="en-US" altLang="ja-JP"/>
              <a:t>24</a:t>
            </a:r>
            <a:r>
              <a:rPr lang="ja-JP" altLang="en-US"/>
              <a:t>回 関越</a:t>
            </a:r>
            <a:r>
              <a:rPr lang="en-US" altLang="ja-JP"/>
              <a:t>DIF</a:t>
            </a:r>
            <a:r>
              <a:rPr lang="ja-JP" altLang="en-US"/>
              <a:t>研究会</a:t>
            </a:r>
            <a:endParaRPr lang="en-US" altLang="ja-JP" dirty="0"/>
          </a:p>
        </p:txBody>
      </p:sp>
      <p:sp>
        <p:nvSpPr>
          <p:cNvPr id="12" name="フッター プレースホルダー 11"/>
          <p:cNvSpPr>
            <a:spLocks noGrp="1"/>
          </p:cNvSpPr>
          <p:nvPr>
            <p:ph type="ftr" sz="quarter" idx="11"/>
          </p:nvPr>
        </p:nvSpPr>
        <p:spPr>
          <a:xfrm>
            <a:off x="1" y="6588001"/>
            <a:ext cx="5130503" cy="226591"/>
          </a:xfrm>
          <a:prstGeom prst="rect">
            <a:avLst/>
          </a:prstGeom>
        </p:spPr>
        <p:txBody>
          <a:bodyPr/>
          <a:lstStyle/>
          <a:p>
            <a:r>
              <a:rPr lang="ja-JP" altLang="en-US"/>
              <a:t>大腸がん肝転移に対する</a:t>
            </a:r>
            <a:r>
              <a:rPr lang="en-US" altLang="ja-JP"/>
              <a:t>SOX</a:t>
            </a:r>
            <a:r>
              <a:rPr lang="ja-JP" altLang="en-US"/>
              <a:t>療法経過中に著名な脾腫を認めた</a:t>
            </a:r>
            <a:r>
              <a:rPr lang="en-US" altLang="ja-JP"/>
              <a:t>1</a:t>
            </a:r>
            <a:r>
              <a:rPr lang="ja-JP" altLang="en-US"/>
              <a:t>例</a:t>
            </a:r>
            <a:endParaRPr lang="en-US" altLang="ja-JP" dirty="0"/>
          </a:p>
        </p:txBody>
      </p:sp>
      <p:sp>
        <p:nvSpPr>
          <p:cNvPr id="13" name="スライド番号プレースホルダー 12"/>
          <p:cNvSpPr>
            <a:spLocks noGrp="1"/>
          </p:cNvSpPr>
          <p:nvPr>
            <p:ph type="sldNum" sz="quarter" idx="12"/>
          </p:nvPr>
        </p:nvSpPr>
        <p:spPr>
          <a:xfrm>
            <a:off x="11215608" y="1"/>
            <a:ext cx="353417" cy="226591"/>
          </a:xfrm>
          <a:prstGeom prst="rect">
            <a:avLst/>
          </a:prstGeom>
        </p:spPr>
        <p:txBody>
          <a:bodyPr/>
          <a:lstStyle/>
          <a:p>
            <a:endParaRPr lang="en-US" altLang="ja-JP" dirty="0"/>
          </a:p>
        </p:txBody>
      </p:sp>
      <p:sp>
        <p:nvSpPr>
          <p:cNvPr id="14" name="タイトル 13"/>
          <p:cNvSpPr>
            <a:spLocks noGrp="1"/>
          </p:cNvSpPr>
          <p:nvPr>
            <p:ph type="title" hasCustomPrompt="1"/>
          </p:nvPr>
        </p:nvSpPr>
        <p:spPr>
          <a:xfrm>
            <a:off x="480000" y="1260000"/>
            <a:ext cx="7680000" cy="1292662"/>
          </a:xfrm>
        </p:spPr>
        <p:txBody>
          <a:bodyPr>
            <a:spAutoFit/>
          </a:bodyPr>
          <a:lstStyle/>
          <a:p>
            <a:r>
              <a:rPr kumimoji="1" lang="ja-JP" altLang="en-US" dirty="0"/>
              <a:t>マスター </a:t>
            </a:r>
            <a:br>
              <a:rPr kumimoji="1" lang="en-US" altLang="ja-JP" dirty="0"/>
            </a:br>
            <a:r>
              <a:rPr kumimoji="1" lang="ja-JP" altLang="en-US" dirty="0"/>
              <a:t>タイトルの</a:t>
            </a:r>
            <a:br>
              <a:rPr kumimoji="1" lang="en-US" altLang="ja-JP" dirty="0"/>
            </a:br>
            <a:r>
              <a:rPr kumimoji="1" lang="ja-JP" altLang="en-US" dirty="0"/>
              <a:t>書式設定</a:t>
            </a:r>
          </a:p>
        </p:txBody>
      </p:sp>
    </p:spTree>
    <p:extLst>
      <p:ext uri="{BB962C8B-B14F-4D97-AF65-F5344CB8AC3E}">
        <p14:creationId xmlns:p14="http://schemas.microsoft.com/office/powerpoint/2010/main" val="2473553145"/>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a:xfrm>
            <a:off x="0" y="1"/>
            <a:ext cx="1755645" cy="226591"/>
          </a:xfrm>
          <a:prstGeom prst="rect">
            <a:avLst/>
          </a:prstGeom>
        </p:spPr>
        <p:txBody>
          <a:bodyPr/>
          <a:lstStyle>
            <a:lvl1pPr>
              <a:defRPr/>
            </a:lvl1pPr>
          </a:lstStyle>
          <a:p>
            <a:r>
              <a:rPr lang="ja-JP" altLang="en-US"/>
              <a:t>第</a:t>
            </a:r>
            <a:r>
              <a:rPr lang="en-US" altLang="ja-JP"/>
              <a:t>24</a:t>
            </a:r>
            <a:r>
              <a:rPr lang="ja-JP" altLang="en-US"/>
              <a:t>回 関越</a:t>
            </a:r>
            <a:r>
              <a:rPr lang="en-US" altLang="ja-JP"/>
              <a:t>DIF</a:t>
            </a:r>
            <a:r>
              <a:rPr lang="ja-JP" altLang="en-US"/>
              <a:t>研究会</a:t>
            </a:r>
            <a:endParaRPr lang="en-US" altLang="ja-JP" dirty="0"/>
          </a:p>
        </p:txBody>
      </p:sp>
      <p:sp>
        <p:nvSpPr>
          <p:cNvPr id="5" name="フッター プレースホルダー 4"/>
          <p:cNvSpPr>
            <a:spLocks noGrp="1"/>
          </p:cNvSpPr>
          <p:nvPr>
            <p:ph type="ftr" sz="quarter" idx="11"/>
          </p:nvPr>
        </p:nvSpPr>
        <p:spPr>
          <a:xfrm>
            <a:off x="1" y="6588001"/>
            <a:ext cx="5130503" cy="226591"/>
          </a:xfrm>
          <a:prstGeom prst="rect">
            <a:avLst/>
          </a:prstGeom>
        </p:spPr>
        <p:txBody>
          <a:bodyPr/>
          <a:lstStyle>
            <a:lvl1pPr>
              <a:defRPr/>
            </a:lvl1pPr>
          </a:lstStyle>
          <a:p>
            <a:r>
              <a:rPr lang="ja-JP" altLang="en-US"/>
              <a:t>大腸がん肝転移に対する</a:t>
            </a:r>
            <a:r>
              <a:rPr lang="en-US" altLang="ja-JP"/>
              <a:t>SOX</a:t>
            </a:r>
            <a:r>
              <a:rPr lang="ja-JP" altLang="en-US"/>
              <a:t>療法経過中に著名な脾腫を認めた</a:t>
            </a:r>
            <a:r>
              <a:rPr lang="en-US" altLang="ja-JP"/>
              <a:t>1</a:t>
            </a:r>
            <a:r>
              <a:rPr lang="ja-JP" altLang="en-US"/>
              <a:t>例</a:t>
            </a:r>
            <a:endParaRPr lang="en-US" altLang="ja-JP" dirty="0"/>
          </a:p>
        </p:txBody>
      </p:sp>
      <p:sp>
        <p:nvSpPr>
          <p:cNvPr id="6" name="スライド番号プレースホルダー 5"/>
          <p:cNvSpPr>
            <a:spLocks noGrp="1"/>
          </p:cNvSpPr>
          <p:nvPr>
            <p:ph type="sldNum" sz="quarter" idx="12"/>
          </p:nvPr>
        </p:nvSpPr>
        <p:spPr>
          <a:xfrm>
            <a:off x="11215608" y="1"/>
            <a:ext cx="353417" cy="226591"/>
          </a:xfrm>
          <a:prstGeom prst="rect">
            <a:avLst/>
          </a:prstGeom>
        </p:spPr>
        <p:txBody>
          <a:bodyPr/>
          <a:lstStyle>
            <a:lvl1pPr>
              <a:defRPr/>
            </a:lvl1pPr>
          </a:lstStyle>
          <a:p>
            <a:fld id="{99FF9CE4-3001-4182-AB1A-A16B7459090C}" type="slidenum">
              <a:rPr lang="en-US" altLang="ja-JP"/>
              <a:pPr/>
              <a:t>‹#›</a:t>
            </a:fld>
            <a:endParaRPr lang="en-US" altLang="ja-JP" dirty="0"/>
          </a:p>
        </p:txBody>
      </p:sp>
    </p:spTree>
    <p:extLst>
      <p:ext uri="{BB962C8B-B14F-4D97-AF65-F5344CB8AC3E}">
        <p14:creationId xmlns:p14="http://schemas.microsoft.com/office/powerpoint/2010/main" val="1979191733"/>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997951" y="115889"/>
            <a:ext cx="2857500" cy="601027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23334" y="115889"/>
            <a:ext cx="8371417" cy="60102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a:xfrm>
            <a:off x="0" y="1"/>
            <a:ext cx="1755645" cy="226591"/>
          </a:xfrm>
          <a:prstGeom prst="rect">
            <a:avLst/>
          </a:prstGeom>
        </p:spPr>
        <p:txBody>
          <a:bodyPr/>
          <a:lstStyle>
            <a:lvl1pPr>
              <a:defRPr/>
            </a:lvl1pPr>
          </a:lstStyle>
          <a:p>
            <a:r>
              <a:rPr lang="ja-JP" altLang="en-US"/>
              <a:t>第</a:t>
            </a:r>
            <a:r>
              <a:rPr lang="en-US" altLang="ja-JP"/>
              <a:t>24</a:t>
            </a:r>
            <a:r>
              <a:rPr lang="ja-JP" altLang="en-US"/>
              <a:t>回 関越</a:t>
            </a:r>
            <a:r>
              <a:rPr lang="en-US" altLang="ja-JP"/>
              <a:t>DIF</a:t>
            </a:r>
            <a:r>
              <a:rPr lang="ja-JP" altLang="en-US"/>
              <a:t>研究会</a:t>
            </a:r>
            <a:endParaRPr lang="en-US" altLang="ja-JP" dirty="0"/>
          </a:p>
        </p:txBody>
      </p:sp>
      <p:sp>
        <p:nvSpPr>
          <p:cNvPr id="5" name="フッター プレースホルダー 4"/>
          <p:cNvSpPr>
            <a:spLocks noGrp="1"/>
          </p:cNvSpPr>
          <p:nvPr>
            <p:ph type="ftr" sz="quarter" idx="11"/>
          </p:nvPr>
        </p:nvSpPr>
        <p:spPr>
          <a:xfrm>
            <a:off x="1" y="6588001"/>
            <a:ext cx="5130503" cy="226591"/>
          </a:xfrm>
          <a:prstGeom prst="rect">
            <a:avLst/>
          </a:prstGeom>
        </p:spPr>
        <p:txBody>
          <a:bodyPr/>
          <a:lstStyle>
            <a:lvl1pPr>
              <a:defRPr/>
            </a:lvl1pPr>
          </a:lstStyle>
          <a:p>
            <a:r>
              <a:rPr lang="ja-JP" altLang="en-US"/>
              <a:t>大腸がん肝転移に対する</a:t>
            </a:r>
            <a:r>
              <a:rPr lang="en-US" altLang="ja-JP"/>
              <a:t>SOX</a:t>
            </a:r>
            <a:r>
              <a:rPr lang="ja-JP" altLang="en-US"/>
              <a:t>療法経過中に著名な脾腫を認めた</a:t>
            </a:r>
            <a:r>
              <a:rPr lang="en-US" altLang="ja-JP"/>
              <a:t>1</a:t>
            </a:r>
            <a:r>
              <a:rPr lang="ja-JP" altLang="en-US"/>
              <a:t>例</a:t>
            </a:r>
            <a:endParaRPr lang="en-US" altLang="ja-JP" dirty="0"/>
          </a:p>
        </p:txBody>
      </p:sp>
      <p:sp>
        <p:nvSpPr>
          <p:cNvPr id="6" name="スライド番号プレースホルダー 5"/>
          <p:cNvSpPr>
            <a:spLocks noGrp="1"/>
          </p:cNvSpPr>
          <p:nvPr>
            <p:ph type="sldNum" sz="quarter" idx="12"/>
          </p:nvPr>
        </p:nvSpPr>
        <p:spPr>
          <a:xfrm>
            <a:off x="11215608" y="1"/>
            <a:ext cx="353417" cy="226591"/>
          </a:xfrm>
          <a:prstGeom prst="rect">
            <a:avLst/>
          </a:prstGeom>
        </p:spPr>
        <p:txBody>
          <a:bodyPr/>
          <a:lstStyle>
            <a:lvl1pPr>
              <a:defRPr/>
            </a:lvl1pPr>
          </a:lstStyle>
          <a:p>
            <a:fld id="{2C37BD5B-76A0-4A3E-B5D4-B08C56E4312A}" type="slidenum">
              <a:rPr lang="en-US" altLang="ja-JP"/>
              <a:pPr/>
              <a:t>‹#›</a:t>
            </a:fld>
            <a:endParaRPr lang="en-US" altLang="ja-JP" dirty="0"/>
          </a:p>
        </p:txBody>
      </p:sp>
    </p:spTree>
    <p:extLst>
      <p:ext uri="{BB962C8B-B14F-4D97-AF65-F5344CB8AC3E}">
        <p14:creationId xmlns:p14="http://schemas.microsoft.com/office/powerpoint/2010/main" val="44007575"/>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3082" name="Rectangle 10" descr="横線"/>
          <p:cNvSpPr>
            <a:spLocks noChangeArrowheads="1"/>
          </p:cNvSpPr>
          <p:nvPr userDrawn="1"/>
        </p:nvSpPr>
        <p:spPr bwMode="auto">
          <a:xfrm>
            <a:off x="8932334" y="3168001"/>
            <a:ext cx="2923117" cy="3168649"/>
          </a:xfrm>
          <a:prstGeom prst="rect">
            <a:avLst/>
          </a:prstGeom>
          <a:pattFill prst="ltHorz">
            <a:fgClr>
              <a:srgbClr val="C0C0C0"/>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00" dirty="0"/>
          </a:p>
        </p:txBody>
      </p:sp>
      <p:sp>
        <p:nvSpPr>
          <p:cNvPr id="3075" name="Rectangle 3"/>
          <p:cNvSpPr>
            <a:spLocks noGrp="1" noChangeArrowheads="1"/>
          </p:cNvSpPr>
          <p:nvPr>
            <p:ph type="subTitle" idx="1"/>
          </p:nvPr>
        </p:nvSpPr>
        <p:spPr>
          <a:xfrm>
            <a:off x="1439999" y="3960000"/>
            <a:ext cx="6720000" cy="1261884"/>
          </a:xfrm>
        </p:spPr>
        <p:txBody>
          <a:bodyPr wrap="square" lIns="0" tIns="0" rIns="0" bIns="0">
            <a:spAutoFit/>
          </a:bodyPr>
          <a:lstStyle>
            <a:lvl1pPr marL="0" indent="0" algn="l">
              <a:buFontTx/>
              <a:buNone/>
              <a:defRPr sz="2400" baseline="0"/>
            </a:lvl1pPr>
          </a:lstStyle>
          <a:p>
            <a:pPr lvl="0"/>
            <a:r>
              <a:rPr lang="ja-JP" altLang="en-US" noProof="0" dirty="0"/>
              <a:t>マスター </a:t>
            </a:r>
            <a:endParaRPr lang="en-US" altLang="ja-JP" noProof="0" dirty="0"/>
          </a:p>
          <a:p>
            <a:pPr lvl="0"/>
            <a:r>
              <a:rPr lang="ja-JP" altLang="en-US" noProof="0" dirty="0"/>
              <a:t>サブタイトルの</a:t>
            </a:r>
            <a:endParaRPr lang="en-US" altLang="ja-JP" noProof="0" dirty="0"/>
          </a:p>
          <a:p>
            <a:pPr lvl="0"/>
            <a:r>
              <a:rPr lang="ja-JP" altLang="en-US" noProof="0" dirty="0"/>
              <a:t>書式設定</a:t>
            </a:r>
          </a:p>
        </p:txBody>
      </p:sp>
      <p:sp>
        <p:nvSpPr>
          <p:cNvPr id="3085" name="Rectangle 13"/>
          <p:cNvSpPr>
            <a:spLocks noChangeArrowheads="1"/>
          </p:cNvSpPr>
          <p:nvPr/>
        </p:nvSpPr>
        <p:spPr bwMode="auto">
          <a:xfrm>
            <a:off x="423333" y="404814"/>
            <a:ext cx="8509000" cy="503237"/>
          </a:xfrm>
          <a:prstGeom prst="rect">
            <a:avLst/>
          </a:prstGeom>
          <a:gradFill rotWithShape="1">
            <a:gsLst>
              <a:gs pos="0">
                <a:srgbClr val="333399"/>
              </a:gs>
              <a:gs pos="100000">
                <a:srgbClr val="333399">
                  <a:gamma/>
                  <a:tint val="7372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00" dirty="0"/>
          </a:p>
        </p:txBody>
      </p:sp>
      <p:sp>
        <p:nvSpPr>
          <p:cNvPr id="3086" name="Rectangle 14"/>
          <p:cNvSpPr>
            <a:spLocks noChangeArrowheads="1"/>
          </p:cNvSpPr>
          <p:nvPr/>
        </p:nvSpPr>
        <p:spPr bwMode="auto">
          <a:xfrm>
            <a:off x="8932334" y="404814"/>
            <a:ext cx="2925233" cy="503237"/>
          </a:xfrm>
          <a:prstGeom prst="rect">
            <a:avLst/>
          </a:prstGeom>
          <a:gradFill rotWithShape="1">
            <a:gsLst>
              <a:gs pos="0">
                <a:srgbClr val="000066"/>
              </a:gs>
              <a:gs pos="100000">
                <a:srgbClr val="000066">
                  <a:gamma/>
                  <a:shade val="4627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00" dirty="0"/>
          </a:p>
        </p:txBody>
      </p:sp>
      <p:sp>
        <p:nvSpPr>
          <p:cNvPr id="3087" name="Rectangle 15"/>
          <p:cNvSpPr>
            <a:spLocks noChangeArrowheads="1"/>
          </p:cNvSpPr>
          <p:nvPr/>
        </p:nvSpPr>
        <p:spPr bwMode="auto">
          <a:xfrm>
            <a:off x="423334" y="901700"/>
            <a:ext cx="11432117" cy="144463"/>
          </a:xfrm>
          <a:prstGeom prst="rect">
            <a:avLst/>
          </a:prstGeom>
          <a:gradFill rotWithShape="1">
            <a:gsLst>
              <a:gs pos="0">
                <a:schemeClr val="bg2">
                  <a:alpha val="39999"/>
                </a:schemeClr>
              </a:gs>
              <a:gs pos="100000">
                <a:schemeClr val="bg1">
                  <a:alpha val="39999"/>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00" dirty="0"/>
          </a:p>
        </p:txBody>
      </p:sp>
      <p:sp>
        <p:nvSpPr>
          <p:cNvPr id="3089" name="Line 17"/>
          <p:cNvSpPr>
            <a:spLocks noChangeShapeType="1"/>
          </p:cNvSpPr>
          <p:nvPr/>
        </p:nvSpPr>
        <p:spPr bwMode="auto">
          <a:xfrm>
            <a:off x="601134" y="3213100"/>
            <a:ext cx="8155517" cy="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dirty="0"/>
          </a:p>
        </p:txBody>
      </p:sp>
      <p:sp>
        <p:nvSpPr>
          <p:cNvPr id="11" name="日付プレースホルダー 10"/>
          <p:cNvSpPr>
            <a:spLocks noGrp="1"/>
          </p:cNvSpPr>
          <p:nvPr>
            <p:ph type="dt" sz="half" idx="10"/>
          </p:nvPr>
        </p:nvSpPr>
        <p:spPr>
          <a:xfrm>
            <a:off x="0" y="1"/>
            <a:ext cx="1755645" cy="226591"/>
          </a:xfrm>
          <a:prstGeom prst="rect">
            <a:avLst/>
          </a:prstGeom>
        </p:spPr>
        <p:txBody>
          <a:bodyPr/>
          <a:lstStyle/>
          <a:p>
            <a:r>
              <a:rPr lang="ja-JP" altLang="en-US"/>
              <a:t>第</a:t>
            </a:r>
            <a:r>
              <a:rPr lang="en-US" altLang="ja-JP"/>
              <a:t>24</a:t>
            </a:r>
            <a:r>
              <a:rPr lang="ja-JP" altLang="en-US"/>
              <a:t>回 関越</a:t>
            </a:r>
            <a:r>
              <a:rPr lang="en-US" altLang="ja-JP"/>
              <a:t>DIF</a:t>
            </a:r>
            <a:r>
              <a:rPr lang="ja-JP" altLang="en-US"/>
              <a:t>研究会</a:t>
            </a:r>
            <a:endParaRPr lang="en-US" altLang="ja-JP" dirty="0"/>
          </a:p>
        </p:txBody>
      </p:sp>
      <p:sp>
        <p:nvSpPr>
          <p:cNvPr id="12" name="フッター プレースホルダー 11"/>
          <p:cNvSpPr>
            <a:spLocks noGrp="1"/>
          </p:cNvSpPr>
          <p:nvPr>
            <p:ph type="ftr" sz="quarter" idx="11"/>
          </p:nvPr>
        </p:nvSpPr>
        <p:spPr>
          <a:xfrm>
            <a:off x="1" y="6588001"/>
            <a:ext cx="5130503" cy="226591"/>
          </a:xfrm>
          <a:prstGeom prst="rect">
            <a:avLst/>
          </a:prstGeom>
        </p:spPr>
        <p:txBody>
          <a:bodyPr/>
          <a:lstStyle/>
          <a:p>
            <a:r>
              <a:rPr lang="ja-JP" altLang="en-US"/>
              <a:t>大腸がん肝転移に対する</a:t>
            </a:r>
            <a:r>
              <a:rPr lang="en-US" altLang="ja-JP"/>
              <a:t>SOX</a:t>
            </a:r>
            <a:r>
              <a:rPr lang="ja-JP" altLang="en-US"/>
              <a:t>療法経過中に著名な脾腫を認めた</a:t>
            </a:r>
            <a:r>
              <a:rPr lang="en-US" altLang="ja-JP"/>
              <a:t>1</a:t>
            </a:r>
            <a:r>
              <a:rPr lang="ja-JP" altLang="en-US"/>
              <a:t>例</a:t>
            </a:r>
            <a:endParaRPr lang="en-US" altLang="ja-JP" dirty="0"/>
          </a:p>
        </p:txBody>
      </p:sp>
      <p:sp>
        <p:nvSpPr>
          <p:cNvPr id="13" name="スライド番号プレースホルダー 12"/>
          <p:cNvSpPr>
            <a:spLocks noGrp="1"/>
          </p:cNvSpPr>
          <p:nvPr>
            <p:ph type="sldNum" sz="quarter" idx="12"/>
          </p:nvPr>
        </p:nvSpPr>
        <p:spPr>
          <a:xfrm>
            <a:off x="11215608" y="1"/>
            <a:ext cx="353417" cy="226591"/>
          </a:xfrm>
          <a:prstGeom prst="rect">
            <a:avLst/>
          </a:prstGeom>
        </p:spPr>
        <p:txBody>
          <a:bodyPr/>
          <a:lstStyle/>
          <a:p>
            <a:endParaRPr lang="en-US" altLang="ja-JP" dirty="0"/>
          </a:p>
        </p:txBody>
      </p:sp>
      <p:sp>
        <p:nvSpPr>
          <p:cNvPr id="14" name="タイトル 13"/>
          <p:cNvSpPr>
            <a:spLocks noGrp="1"/>
          </p:cNvSpPr>
          <p:nvPr>
            <p:ph type="title" hasCustomPrompt="1"/>
          </p:nvPr>
        </p:nvSpPr>
        <p:spPr>
          <a:xfrm>
            <a:off x="336000" y="1260000"/>
            <a:ext cx="11520000" cy="1292662"/>
          </a:xfrm>
        </p:spPr>
        <p:txBody>
          <a:bodyPr>
            <a:spAutoFit/>
          </a:bodyPr>
          <a:lstStyle/>
          <a:p>
            <a:r>
              <a:rPr kumimoji="1" lang="ja-JP" altLang="en-US" dirty="0"/>
              <a:t>マスター </a:t>
            </a:r>
            <a:br>
              <a:rPr kumimoji="1" lang="en-US" altLang="ja-JP" dirty="0"/>
            </a:br>
            <a:r>
              <a:rPr kumimoji="1" lang="ja-JP" altLang="en-US" dirty="0"/>
              <a:t>タイトルの</a:t>
            </a:r>
            <a:br>
              <a:rPr kumimoji="1" lang="en-US" altLang="ja-JP" dirty="0"/>
            </a:br>
            <a:r>
              <a:rPr kumimoji="1" lang="ja-JP" altLang="en-US" dirty="0"/>
              <a:t>書式設定</a:t>
            </a:r>
          </a:p>
        </p:txBody>
      </p:sp>
    </p:spTree>
    <p:extLst>
      <p:ext uri="{BB962C8B-B14F-4D97-AF65-F5344CB8AC3E}">
        <p14:creationId xmlns:p14="http://schemas.microsoft.com/office/powerpoint/2010/main" val="1537238147"/>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1439999" y="3960000"/>
            <a:ext cx="6720000" cy="1261884"/>
          </a:xfrm>
        </p:spPr>
        <p:txBody>
          <a:bodyPr wrap="square" lIns="0" tIns="0" rIns="0" bIns="0">
            <a:spAutoFit/>
          </a:bodyPr>
          <a:lstStyle>
            <a:lvl1pPr marL="0" indent="0" algn="l">
              <a:buFontTx/>
              <a:buNone/>
              <a:defRPr sz="2400" baseline="0"/>
            </a:lvl1pPr>
          </a:lstStyle>
          <a:p>
            <a:pPr lvl="0"/>
            <a:r>
              <a:rPr lang="ja-JP" altLang="en-US" noProof="0" dirty="0"/>
              <a:t>マスター </a:t>
            </a:r>
            <a:endParaRPr lang="en-US" altLang="ja-JP" noProof="0" dirty="0"/>
          </a:p>
          <a:p>
            <a:pPr lvl="0"/>
            <a:r>
              <a:rPr lang="ja-JP" altLang="en-US" noProof="0" dirty="0"/>
              <a:t>サブタイトルの</a:t>
            </a:r>
            <a:endParaRPr lang="en-US" altLang="ja-JP" noProof="0" dirty="0"/>
          </a:p>
          <a:p>
            <a:pPr lvl="0"/>
            <a:r>
              <a:rPr lang="ja-JP" altLang="en-US" noProof="0" dirty="0"/>
              <a:t>書式設定</a:t>
            </a:r>
          </a:p>
        </p:txBody>
      </p:sp>
      <p:sp>
        <p:nvSpPr>
          <p:cNvPr id="3085" name="Rectangle 13"/>
          <p:cNvSpPr>
            <a:spLocks noChangeArrowheads="1"/>
          </p:cNvSpPr>
          <p:nvPr/>
        </p:nvSpPr>
        <p:spPr bwMode="auto">
          <a:xfrm>
            <a:off x="423333" y="404814"/>
            <a:ext cx="8509000" cy="503237"/>
          </a:xfrm>
          <a:prstGeom prst="rect">
            <a:avLst/>
          </a:prstGeom>
          <a:gradFill rotWithShape="1">
            <a:gsLst>
              <a:gs pos="0">
                <a:srgbClr val="333399"/>
              </a:gs>
              <a:gs pos="100000">
                <a:srgbClr val="333399">
                  <a:gamma/>
                  <a:tint val="7372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00" dirty="0"/>
          </a:p>
        </p:txBody>
      </p:sp>
      <p:sp>
        <p:nvSpPr>
          <p:cNvPr id="3086" name="Rectangle 14"/>
          <p:cNvSpPr>
            <a:spLocks noChangeArrowheads="1"/>
          </p:cNvSpPr>
          <p:nvPr/>
        </p:nvSpPr>
        <p:spPr bwMode="auto">
          <a:xfrm>
            <a:off x="8932334" y="404814"/>
            <a:ext cx="2925233" cy="503237"/>
          </a:xfrm>
          <a:prstGeom prst="rect">
            <a:avLst/>
          </a:prstGeom>
          <a:gradFill rotWithShape="1">
            <a:gsLst>
              <a:gs pos="0">
                <a:srgbClr val="000066"/>
              </a:gs>
              <a:gs pos="100000">
                <a:srgbClr val="000066">
                  <a:gamma/>
                  <a:shade val="4627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00" dirty="0"/>
          </a:p>
        </p:txBody>
      </p:sp>
      <p:sp>
        <p:nvSpPr>
          <p:cNvPr id="3087" name="Rectangle 15"/>
          <p:cNvSpPr>
            <a:spLocks noChangeArrowheads="1"/>
          </p:cNvSpPr>
          <p:nvPr/>
        </p:nvSpPr>
        <p:spPr bwMode="auto">
          <a:xfrm>
            <a:off x="423334" y="901700"/>
            <a:ext cx="11432117" cy="144463"/>
          </a:xfrm>
          <a:prstGeom prst="rect">
            <a:avLst/>
          </a:prstGeom>
          <a:gradFill rotWithShape="1">
            <a:gsLst>
              <a:gs pos="0">
                <a:schemeClr val="bg2">
                  <a:alpha val="39999"/>
                </a:schemeClr>
              </a:gs>
              <a:gs pos="100000">
                <a:schemeClr val="bg1">
                  <a:alpha val="39999"/>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00" dirty="0"/>
          </a:p>
        </p:txBody>
      </p:sp>
      <p:sp>
        <p:nvSpPr>
          <p:cNvPr id="3089" name="Line 17"/>
          <p:cNvSpPr>
            <a:spLocks noChangeShapeType="1"/>
          </p:cNvSpPr>
          <p:nvPr/>
        </p:nvSpPr>
        <p:spPr bwMode="auto">
          <a:xfrm>
            <a:off x="576000" y="3240000"/>
            <a:ext cx="11040000" cy="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dirty="0"/>
          </a:p>
        </p:txBody>
      </p:sp>
      <p:sp>
        <p:nvSpPr>
          <p:cNvPr id="11" name="日付プレースホルダー 10"/>
          <p:cNvSpPr>
            <a:spLocks noGrp="1"/>
          </p:cNvSpPr>
          <p:nvPr>
            <p:ph type="dt" sz="half" idx="10"/>
          </p:nvPr>
        </p:nvSpPr>
        <p:spPr>
          <a:xfrm>
            <a:off x="0" y="1"/>
            <a:ext cx="1755645" cy="226591"/>
          </a:xfrm>
          <a:prstGeom prst="rect">
            <a:avLst/>
          </a:prstGeom>
        </p:spPr>
        <p:txBody>
          <a:bodyPr/>
          <a:lstStyle/>
          <a:p>
            <a:r>
              <a:rPr lang="ja-JP" altLang="en-US"/>
              <a:t>第</a:t>
            </a:r>
            <a:r>
              <a:rPr lang="en-US" altLang="ja-JP"/>
              <a:t>24</a:t>
            </a:r>
            <a:r>
              <a:rPr lang="ja-JP" altLang="en-US"/>
              <a:t>回 関越</a:t>
            </a:r>
            <a:r>
              <a:rPr lang="en-US" altLang="ja-JP"/>
              <a:t>DIF</a:t>
            </a:r>
            <a:r>
              <a:rPr lang="ja-JP" altLang="en-US"/>
              <a:t>研究会</a:t>
            </a:r>
            <a:endParaRPr lang="en-US" altLang="ja-JP" dirty="0"/>
          </a:p>
        </p:txBody>
      </p:sp>
      <p:sp>
        <p:nvSpPr>
          <p:cNvPr id="12" name="フッター プレースホルダー 11"/>
          <p:cNvSpPr>
            <a:spLocks noGrp="1"/>
          </p:cNvSpPr>
          <p:nvPr>
            <p:ph type="ftr" sz="quarter" idx="11"/>
          </p:nvPr>
        </p:nvSpPr>
        <p:spPr>
          <a:xfrm>
            <a:off x="1" y="6588001"/>
            <a:ext cx="5130503" cy="226591"/>
          </a:xfrm>
          <a:prstGeom prst="rect">
            <a:avLst/>
          </a:prstGeom>
        </p:spPr>
        <p:txBody>
          <a:bodyPr/>
          <a:lstStyle/>
          <a:p>
            <a:r>
              <a:rPr lang="ja-JP" altLang="en-US"/>
              <a:t>大腸がん肝転移に対する</a:t>
            </a:r>
            <a:r>
              <a:rPr lang="en-US" altLang="ja-JP"/>
              <a:t>SOX</a:t>
            </a:r>
            <a:r>
              <a:rPr lang="ja-JP" altLang="en-US"/>
              <a:t>療法経過中に著名な脾腫を認めた</a:t>
            </a:r>
            <a:r>
              <a:rPr lang="en-US" altLang="ja-JP"/>
              <a:t>1</a:t>
            </a:r>
            <a:r>
              <a:rPr lang="ja-JP" altLang="en-US"/>
              <a:t>例</a:t>
            </a:r>
            <a:endParaRPr lang="en-US" altLang="ja-JP" dirty="0"/>
          </a:p>
        </p:txBody>
      </p:sp>
      <p:sp>
        <p:nvSpPr>
          <p:cNvPr id="13" name="スライド番号プレースホルダー 12"/>
          <p:cNvSpPr>
            <a:spLocks noGrp="1"/>
          </p:cNvSpPr>
          <p:nvPr>
            <p:ph type="sldNum" sz="quarter" idx="12"/>
          </p:nvPr>
        </p:nvSpPr>
        <p:spPr>
          <a:xfrm>
            <a:off x="11215608" y="1"/>
            <a:ext cx="353417" cy="226591"/>
          </a:xfrm>
          <a:prstGeom prst="rect">
            <a:avLst/>
          </a:prstGeom>
        </p:spPr>
        <p:txBody>
          <a:bodyPr/>
          <a:lstStyle/>
          <a:p>
            <a:endParaRPr lang="en-US" altLang="ja-JP" dirty="0"/>
          </a:p>
        </p:txBody>
      </p:sp>
      <p:sp>
        <p:nvSpPr>
          <p:cNvPr id="14" name="タイトル 13"/>
          <p:cNvSpPr>
            <a:spLocks noGrp="1"/>
          </p:cNvSpPr>
          <p:nvPr>
            <p:ph type="title" hasCustomPrompt="1"/>
          </p:nvPr>
        </p:nvSpPr>
        <p:spPr>
          <a:xfrm>
            <a:off x="480000" y="1260000"/>
            <a:ext cx="11280000" cy="1477328"/>
          </a:xfrm>
        </p:spPr>
        <p:txBody>
          <a:bodyPr wrap="square">
            <a:spAutoFit/>
          </a:bodyPr>
          <a:lstStyle>
            <a:lvl1pPr>
              <a:defRPr sz="3200"/>
            </a:lvl1pPr>
          </a:lstStyle>
          <a:p>
            <a:r>
              <a:rPr kumimoji="1" lang="ja-JP" altLang="en-US" dirty="0"/>
              <a:t>マスター </a:t>
            </a:r>
            <a:br>
              <a:rPr kumimoji="1" lang="en-US" altLang="ja-JP" dirty="0"/>
            </a:br>
            <a:r>
              <a:rPr kumimoji="1" lang="ja-JP" altLang="en-US" dirty="0"/>
              <a:t>タイトルの</a:t>
            </a:r>
            <a:br>
              <a:rPr kumimoji="1" lang="en-US" altLang="ja-JP" dirty="0"/>
            </a:br>
            <a:r>
              <a:rPr kumimoji="1" lang="ja-JP" altLang="en-US" dirty="0"/>
              <a:t>書式設定</a:t>
            </a:r>
          </a:p>
        </p:txBody>
      </p:sp>
    </p:spTree>
    <p:extLst>
      <p:ext uri="{BB962C8B-B14F-4D97-AF65-F5344CB8AC3E}">
        <p14:creationId xmlns:p14="http://schemas.microsoft.com/office/powerpoint/2010/main" val="1967314791"/>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日付プレースホルダー 3"/>
          <p:cNvSpPr>
            <a:spLocks noGrp="1"/>
          </p:cNvSpPr>
          <p:nvPr>
            <p:ph type="dt" sz="half" idx="10"/>
          </p:nvPr>
        </p:nvSpPr>
        <p:spPr>
          <a:xfrm>
            <a:off x="0" y="1"/>
            <a:ext cx="1755645" cy="226591"/>
          </a:xfrm>
          <a:prstGeom prst="rect">
            <a:avLst/>
          </a:prstGeom>
        </p:spPr>
        <p:txBody>
          <a:bodyPr/>
          <a:lstStyle>
            <a:lvl1pPr>
              <a:defRPr/>
            </a:lvl1pPr>
          </a:lstStyle>
          <a:p>
            <a:r>
              <a:rPr lang="ja-JP" altLang="en-US"/>
              <a:t>第</a:t>
            </a:r>
            <a:r>
              <a:rPr lang="en-US" altLang="ja-JP"/>
              <a:t>24</a:t>
            </a:r>
            <a:r>
              <a:rPr lang="ja-JP" altLang="en-US"/>
              <a:t>回 関越</a:t>
            </a:r>
            <a:r>
              <a:rPr lang="en-US" altLang="ja-JP"/>
              <a:t>DIF</a:t>
            </a:r>
            <a:r>
              <a:rPr lang="ja-JP" altLang="en-US"/>
              <a:t>研究会</a:t>
            </a:r>
            <a:endParaRPr lang="en-US" altLang="ja-JP" dirty="0"/>
          </a:p>
        </p:txBody>
      </p:sp>
      <p:sp>
        <p:nvSpPr>
          <p:cNvPr id="5" name="フッター プレースホルダー 4"/>
          <p:cNvSpPr>
            <a:spLocks noGrp="1"/>
          </p:cNvSpPr>
          <p:nvPr>
            <p:ph type="ftr" sz="quarter" idx="11"/>
          </p:nvPr>
        </p:nvSpPr>
        <p:spPr>
          <a:xfrm>
            <a:off x="1" y="6588001"/>
            <a:ext cx="5130503" cy="226591"/>
          </a:xfrm>
          <a:prstGeom prst="rect">
            <a:avLst/>
          </a:prstGeom>
        </p:spPr>
        <p:txBody>
          <a:bodyPr/>
          <a:lstStyle>
            <a:lvl1pPr>
              <a:defRPr/>
            </a:lvl1pPr>
          </a:lstStyle>
          <a:p>
            <a:r>
              <a:rPr lang="ja-JP" altLang="en-US"/>
              <a:t>大腸がん肝転移に対する</a:t>
            </a:r>
            <a:r>
              <a:rPr lang="en-US" altLang="ja-JP"/>
              <a:t>SOX</a:t>
            </a:r>
            <a:r>
              <a:rPr lang="ja-JP" altLang="en-US"/>
              <a:t>療法経過中に著名な脾腫を認めた</a:t>
            </a:r>
            <a:r>
              <a:rPr lang="en-US" altLang="ja-JP"/>
              <a:t>1</a:t>
            </a:r>
            <a:r>
              <a:rPr lang="ja-JP" altLang="en-US"/>
              <a:t>例</a:t>
            </a:r>
            <a:endParaRPr lang="en-US" altLang="ja-JP" dirty="0"/>
          </a:p>
        </p:txBody>
      </p:sp>
      <p:sp>
        <p:nvSpPr>
          <p:cNvPr id="6" name="スライド番号プレースホルダー 5"/>
          <p:cNvSpPr>
            <a:spLocks noGrp="1"/>
          </p:cNvSpPr>
          <p:nvPr>
            <p:ph type="sldNum" sz="quarter" idx="12"/>
          </p:nvPr>
        </p:nvSpPr>
        <p:spPr>
          <a:xfrm>
            <a:off x="11215608" y="1"/>
            <a:ext cx="353417" cy="226591"/>
          </a:xfrm>
          <a:prstGeom prst="rect">
            <a:avLst/>
          </a:prstGeom>
        </p:spPr>
        <p:txBody>
          <a:bodyPr/>
          <a:lstStyle>
            <a:lvl1pPr>
              <a:defRPr/>
            </a:lvl1pPr>
          </a:lstStyle>
          <a:p>
            <a:fld id="{370B11E7-124C-491E-95DA-9E59F0197D76}" type="slidenum">
              <a:rPr lang="en-US" altLang="ja-JP"/>
              <a:pPr/>
              <a:t>‹#›</a:t>
            </a:fld>
            <a:endParaRPr lang="en-US" altLang="ja-JP" dirty="0"/>
          </a:p>
        </p:txBody>
      </p:sp>
    </p:spTree>
    <p:extLst>
      <p:ext uri="{BB962C8B-B14F-4D97-AF65-F5344CB8AC3E}">
        <p14:creationId xmlns:p14="http://schemas.microsoft.com/office/powerpoint/2010/main" val="3205675006"/>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日付プレースホルダー 3"/>
          <p:cNvSpPr>
            <a:spLocks noGrp="1"/>
          </p:cNvSpPr>
          <p:nvPr>
            <p:ph type="dt" sz="half" idx="10"/>
          </p:nvPr>
        </p:nvSpPr>
        <p:spPr>
          <a:xfrm>
            <a:off x="0" y="1"/>
            <a:ext cx="1755645" cy="226591"/>
          </a:xfrm>
          <a:prstGeom prst="rect">
            <a:avLst/>
          </a:prstGeom>
        </p:spPr>
        <p:txBody>
          <a:bodyPr/>
          <a:lstStyle>
            <a:lvl1pPr>
              <a:defRPr/>
            </a:lvl1pPr>
          </a:lstStyle>
          <a:p>
            <a:r>
              <a:rPr lang="ja-JP" altLang="en-US"/>
              <a:t>第</a:t>
            </a:r>
            <a:r>
              <a:rPr lang="en-US" altLang="ja-JP"/>
              <a:t>24</a:t>
            </a:r>
            <a:r>
              <a:rPr lang="ja-JP" altLang="en-US"/>
              <a:t>回 関越</a:t>
            </a:r>
            <a:r>
              <a:rPr lang="en-US" altLang="ja-JP"/>
              <a:t>DIF</a:t>
            </a:r>
            <a:r>
              <a:rPr lang="ja-JP" altLang="en-US"/>
              <a:t>研究会</a:t>
            </a:r>
            <a:endParaRPr lang="en-US" altLang="ja-JP" dirty="0"/>
          </a:p>
        </p:txBody>
      </p:sp>
      <p:sp>
        <p:nvSpPr>
          <p:cNvPr id="5" name="フッター プレースホルダー 4"/>
          <p:cNvSpPr>
            <a:spLocks noGrp="1"/>
          </p:cNvSpPr>
          <p:nvPr>
            <p:ph type="ftr" sz="quarter" idx="11"/>
          </p:nvPr>
        </p:nvSpPr>
        <p:spPr>
          <a:xfrm>
            <a:off x="1" y="6588001"/>
            <a:ext cx="5130503" cy="226591"/>
          </a:xfrm>
          <a:prstGeom prst="rect">
            <a:avLst/>
          </a:prstGeom>
        </p:spPr>
        <p:txBody>
          <a:bodyPr/>
          <a:lstStyle>
            <a:lvl1pPr>
              <a:defRPr/>
            </a:lvl1pPr>
          </a:lstStyle>
          <a:p>
            <a:r>
              <a:rPr lang="ja-JP" altLang="en-US"/>
              <a:t>大腸がん肝転移に対する</a:t>
            </a:r>
            <a:r>
              <a:rPr lang="en-US" altLang="ja-JP"/>
              <a:t>SOX</a:t>
            </a:r>
            <a:r>
              <a:rPr lang="ja-JP" altLang="en-US"/>
              <a:t>療法経過中に著名な脾腫を認めた</a:t>
            </a:r>
            <a:r>
              <a:rPr lang="en-US" altLang="ja-JP"/>
              <a:t>1</a:t>
            </a:r>
            <a:r>
              <a:rPr lang="ja-JP" altLang="en-US"/>
              <a:t>例</a:t>
            </a:r>
            <a:endParaRPr lang="en-US" altLang="ja-JP" dirty="0"/>
          </a:p>
        </p:txBody>
      </p:sp>
      <p:sp>
        <p:nvSpPr>
          <p:cNvPr id="6" name="スライド番号プレースホルダー 5"/>
          <p:cNvSpPr>
            <a:spLocks noGrp="1"/>
          </p:cNvSpPr>
          <p:nvPr>
            <p:ph type="sldNum" sz="quarter" idx="12"/>
          </p:nvPr>
        </p:nvSpPr>
        <p:spPr>
          <a:xfrm>
            <a:off x="11215608" y="1"/>
            <a:ext cx="353417" cy="226591"/>
          </a:xfrm>
          <a:prstGeom prst="rect">
            <a:avLst/>
          </a:prstGeom>
        </p:spPr>
        <p:txBody>
          <a:bodyPr/>
          <a:lstStyle>
            <a:lvl1pPr>
              <a:defRPr/>
            </a:lvl1pPr>
          </a:lstStyle>
          <a:p>
            <a:fld id="{D3357F7A-F3D1-44E6-AA6A-040B918E9584}" type="slidenum">
              <a:rPr lang="en-US" altLang="ja-JP"/>
              <a:pPr/>
              <a:t>‹#›</a:t>
            </a:fld>
            <a:endParaRPr lang="en-US" altLang="ja-JP" dirty="0"/>
          </a:p>
        </p:txBody>
      </p:sp>
    </p:spTree>
    <p:extLst>
      <p:ext uri="{BB962C8B-B14F-4D97-AF65-F5344CB8AC3E}">
        <p14:creationId xmlns:p14="http://schemas.microsoft.com/office/powerpoint/2010/main" val="1090294798"/>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196975"/>
            <a:ext cx="53848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196975"/>
            <a:ext cx="53848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a:xfrm>
            <a:off x="0" y="1"/>
            <a:ext cx="1755645" cy="226591"/>
          </a:xfrm>
          <a:prstGeom prst="rect">
            <a:avLst/>
          </a:prstGeom>
        </p:spPr>
        <p:txBody>
          <a:bodyPr/>
          <a:lstStyle>
            <a:lvl1pPr>
              <a:defRPr/>
            </a:lvl1pPr>
          </a:lstStyle>
          <a:p>
            <a:r>
              <a:rPr lang="ja-JP" altLang="en-US"/>
              <a:t>第</a:t>
            </a:r>
            <a:r>
              <a:rPr lang="en-US" altLang="ja-JP"/>
              <a:t>24</a:t>
            </a:r>
            <a:r>
              <a:rPr lang="ja-JP" altLang="en-US"/>
              <a:t>回 関越</a:t>
            </a:r>
            <a:r>
              <a:rPr lang="en-US" altLang="ja-JP"/>
              <a:t>DIF</a:t>
            </a:r>
            <a:r>
              <a:rPr lang="ja-JP" altLang="en-US"/>
              <a:t>研究会</a:t>
            </a:r>
            <a:endParaRPr lang="en-US" altLang="ja-JP" dirty="0"/>
          </a:p>
        </p:txBody>
      </p:sp>
      <p:sp>
        <p:nvSpPr>
          <p:cNvPr id="6" name="フッター プレースホルダー 5"/>
          <p:cNvSpPr>
            <a:spLocks noGrp="1"/>
          </p:cNvSpPr>
          <p:nvPr>
            <p:ph type="ftr" sz="quarter" idx="11"/>
          </p:nvPr>
        </p:nvSpPr>
        <p:spPr>
          <a:xfrm>
            <a:off x="1" y="6588001"/>
            <a:ext cx="5130503" cy="226591"/>
          </a:xfrm>
          <a:prstGeom prst="rect">
            <a:avLst/>
          </a:prstGeom>
        </p:spPr>
        <p:txBody>
          <a:bodyPr/>
          <a:lstStyle>
            <a:lvl1pPr>
              <a:defRPr/>
            </a:lvl1pPr>
          </a:lstStyle>
          <a:p>
            <a:r>
              <a:rPr lang="ja-JP" altLang="en-US"/>
              <a:t>大腸がん肝転移に対する</a:t>
            </a:r>
            <a:r>
              <a:rPr lang="en-US" altLang="ja-JP"/>
              <a:t>SOX</a:t>
            </a:r>
            <a:r>
              <a:rPr lang="ja-JP" altLang="en-US"/>
              <a:t>療法経過中に著名な脾腫を認めた</a:t>
            </a:r>
            <a:r>
              <a:rPr lang="en-US" altLang="ja-JP"/>
              <a:t>1</a:t>
            </a:r>
            <a:r>
              <a:rPr lang="ja-JP" altLang="en-US"/>
              <a:t>例</a:t>
            </a:r>
            <a:endParaRPr lang="en-US" altLang="ja-JP" dirty="0"/>
          </a:p>
        </p:txBody>
      </p:sp>
      <p:sp>
        <p:nvSpPr>
          <p:cNvPr id="7" name="スライド番号プレースホルダー 6"/>
          <p:cNvSpPr>
            <a:spLocks noGrp="1"/>
          </p:cNvSpPr>
          <p:nvPr>
            <p:ph type="sldNum" sz="quarter" idx="12"/>
          </p:nvPr>
        </p:nvSpPr>
        <p:spPr>
          <a:xfrm>
            <a:off x="11215608" y="1"/>
            <a:ext cx="353417" cy="226591"/>
          </a:xfrm>
          <a:prstGeom prst="rect">
            <a:avLst/>
          </a:prstGeom>
        </p:spPr>
        <p:txBody>
          <a:bodyPr/>
          <a:lstStyle>
            <a:lvl1pPr>
              <a:defRPr/>
            </a:lvl1pPr>
          </a:lstStyle>
          <a:p>
            <a:fld id="{E1418BCA-58E3-4871-AAE1-406132967DE4}" type="slidenum">
              <a:rPr lang="en-US" altLang="ja-JP"/>
              <a:pPr/>
              <a:t>‹#›</a:t>
            </a:fld>
            <a:endParaRPr lang="en-US" altLang="ja-JP" dirty="0"/>
          </a:p>
        </p:txBody>
      </p:sp>
    </p:spTree>
    <p:extLst>
      <p:ext uri="{BB962C8B-B14F-4D97-AF65-F5344CB8AC3E}">
        <p14:creationId xmlns:p14="http://schemas.microsoft.com/office/powerpoint/2010/main" val="3764291138"/>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a:xfrm>
            <a:off x="0" y="1"/>
            <a:ext cx="1755645" cy="226591"/>
          </a:xfrm>
          <a:prstGeom prst="rect">
            <a:avLst/>
          </a:prstGeom>
        </p:spPr>
        <p:txBody>
          <a:bodyPr/>
          <a:lstStyle>
            <a:lvl1pPr>
              <a:defRPr/>
            </a:lvl1pPr>
          </a:lstStyle>
          <a:p>
            <a:r>
              <a:rPr lang="ja-JP" altLang="en-US"/>
              <a:t>第</a:t>
            </a:r>
            <a:r>
              <a:rPr lang="en-US" altLang="ja-JP"/>
              <a:t>24</a:t>
            </a:r>
            <a:r>
              <a:rPr lang="ja-JP" altLang="en-US"/>
              <a:t>回 関越</a:t>
            </a:r>
            <a:r>
              <a:rPr lang="en-US" altLang="ja-JP"/>
              <a:t>DIF</a:t>
            </a:r>
            <a:r>
              <a:rPr lang="ja-JP" altLang="en-US"/>
              <a:t>研究会</a:t>
            </a:r>
            <a:endParaRPr lang="en-US" altLang="ja-JP" dirty="0"/>
          </a:p>
        </p:txBody>
      </p:sp>
      <p:sp>
        <p:nvSpPr>
          <p:cNvPr id="8" name="フッター プレースホルダー 7"/>
          <p:cNvSpPr>
            <a:spLocks noGrp="1"/>
          </p:cNvSpPr>
          <p:nvPr>
            <p:ph type="ftr" sz="quarter" idx="11"/>
          </p:nvPr>
        </p:nvSpPr>
        <p:spPr>
          <a:xfrm>
            <a:off x="1" y="6588001"/>
            <a:ext cx="5130503" cy="226591"/>
          </a:xfrm>
          <a:prstGeom prst="rect">
            <a:avLst/>
          </a:prstGeom>
        </p:spPr>
        <p:txBody>
          <a:bodyPr/>
          <a:lstStyle>
            <a:lvl1pPr>
              <a:defRPr/>
            </a:lvl1pPr>
          </a:lstStyle>
          <a:p>
            <a:r>
              <a:rPr lang="ja-JP" altLang="en-US"/>
              <a:t>大腸がん肝転移に対する</a:t>
            </a:r>
            <a:r>
              <a:rPr lang="en-US" altLang="ja-JP"/>
              <a:t>SOX</a:t>
            </a:r>
            <a:r>
              <a:rPr lang="ja-JP" altLang="en-US"/>
              <a:t>療法経過中に著名な脾腫を認めた</a:t>
            </a:r>
            <a:r>
              <a:rPr lang="en-US" altLang="ja-JP"/>
              <a:t>1</a:t>
            </a:r>
            <a:r>
              <a:rPr lang="ja-JP" altLang="en-US"/>
              <a:t>例</a:t>
            </a:r>
            <a:endParaRPr lang="en-US" altLang="ja-JP" dirty="0"/>
          </a:p>
        </p:txBody>
      </p:sp>
      <p:sp>
        <p:nvSpPr>
          <p:cNvPr id="9" name="スライド番号プレースホルダー 8"/>
          <p:cNvSpPr>
            <a:spLocks noGrp="1"/>
          </p:cNvSpPr>
          <p:nvPr>
            <p:ph type="sldNum" sz="quarter" idx="12"/>
          </p:nvPr>
        </p:nvSpPr>
        <p:spPr>
          <a:xfrm>
            <a:off x="11215608" y="1"/>
            <a:ext cx="353417" cy="226591"/>
          </a:xfrm>
          <a:prstGeom prst="rect">
            <a:avLst/>
          </a:prstGeom>
        </p:spPr>
        <p:txBody>
          <a:bodyPr/>
          <a:lstStyle>
            <a:lvl1pPr>
              <a:defRPr/>
            </a:lvl1pPr>
          </a:lstStyle>
          <a:p>
            <a:fld id="{C385C772-ACC0-4ECB-90FD-75F18381C967}" type="slidenum">
              <a:rPr lang="en-US" altLang="ja-JP"/>
              <a:pPr/>
              <a:t>‹#›</a:t>
            </a:fld>
            <a:endParaRPr lang="en-US" altLang="ja-JP" dirty="0"/>
          </a:p>
        </p:txBody>
      </p:sp>
    </p:spTree>
    <p:extLst>
      <p:ext uri="{BB962C8B-B14F-4D97-AF65-F5344CB8AC3E}">
        <p14:creationId xmlns:p14="http://schemas.microsoft.com/office/powerpoint/2010/main" val="78402612"/>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a:xfrm>
            <a:off x="0" y="1"/>
            <a:ext cx="1755645" cy="226591"/>
          </a:xfrm>
          <a:prstGeom prst="rect">
            <a:avLst/>
          </a:prstGeom>
        </p:spPr>
        <p:txBody>
          <a:bodyPr/>
          <a:lstStyle>
            <a:lvl1pPr>
              <a:defRPr/>
            </a:lvl1pPr>
          </a:lstStyle>
          <a:p>
            <a:r>
              <a:rPr lang="ja-JP" altLang="en-US"/>
              <a:t>第</a:t>
            </a:r>
            <a:r>
              <a:rPr lang="en-US" altLang="ja-JP"/>
              <a:t>24</a:t>
            </a:r>
            <a:r>
              <a:rPr lang="ja-JP" altLang="en-US"/>
              <a:t>回 関越</a:t>
            </a:r>
            <a:r>
              <a:rPr lang="en-US" altLang="ja-JP"/>
              <a:t>DIF</a:t>
            </a:r>
            <a:r>
              <a:rPr lang="ja-JP" altLang="en-US"/>
              <a:t>研究会</a:t>
            </a:r>
            <a:endParaRPr lang="en-US" altLang="ja-JP" dirty="0"/>
          </a:p>
        </p:txBody>
      </p:sp>
      <p:sp>
        <p:nvSpPr>
          <p:cNvPr id="4" name="フッター プレースホルダー 3"/>
          <p:cNvSpPr>
            <a:spLocks noGrp="1"/>
          </p:cNvSpPr>
          <p:nvPr>
            <p:ph type="ftr" sz="quarter" idx="11"/>
          </p:nvPr>
        </p:nvSpPr>
        <p:spPr>
          <a:xfrm>
            <a:off x="1" y="6588001"/>
            <a:ext cx="5130503" cy="226591"/>
          </a:xfrm>
          <a:prstGeom prst="rect">
            <a:avLst/>
          </a:prstGeom>
        </p:spPr>
        <p:txBody>
          <a:bodyPr/>
          <a:lstStyle>
            <a:lvl1pPr>
              <a:defRPr/>
            </a:lvl1pPr>
          </a:lstStyle>
          <a:p>
            <a:r>
              <a:rPr lang="ja-JP" altLang="en-US"/>
              <a:t>大腸がん肝転移に対する</a:t>
            </a:r>
            <a:r>
              <a:rPr lang="en-US" altLang="ja-JP"/>
              <a:t>SOX</a:t>
            </a:r>
            <a:r>
              <a:rPr lang="ja-JP" altLang="en-US"/>
              <a:t>療法経過中に著名な脾腫を認めた</a:t>
            </a:r>
            <a:r>
              <a:rPr lang="en-US" altLang="ja-JP"/>
              <a:t>1</a:t>
            </a:r>
            <a:r>
              <a:rPr lang="ja-JP" altLang="en-US"/>
              <a:t>例</a:t>
            </a:r>
            <a:endParaRPr lang="en-US" altLang="ja-JP" dirty="0"/>
          </a:p>
        </p:txBody>
      </p:sp>
      <p:sp>
        <p:nvSpPr>
          <p:cNvPr id="5" name="スライド番号プレースホルダー 4"/>
          <p:cNvSpPr>
            <a:spLocks noGrp="1"/>
          </p:cNvSpPr>
          <p:nvPr>
            <p:ph type="sldNum" sz="quarter" idx="12"/>
          </p:nvPr>
        </p:nvSpPr>
        <p:spPr>
          <a:xfrm>
            <a:off x="11215608" y="1"/>
            <a:ext cx="353417" cy="226591"/>
          </a:xfrm>
          <a:prstGeom prst="rect">
            <a:avLst/>
          </a:prstGeom>
        </p:spPr>
        <p:txBody>
          <a:bodyPr/>
          <a:lstStyle>
            <a:lvl1pPr>
              <a:defRPr/>
            </a:lvl1pPr>
          </a:lstStyle>
          <a:p>
            <a:fld id="{E5A51B6C-DF56-4456-91A3-B25569CEFD61}" type="slidenum">
              <a:rPr lang="en-US" altLang="ja-JP"/>
              <a:pPr/>
              <a:t>‹#›</a:t>
            </a:fld>
            <a:endParaRPr lang="en-US" altLang="ja-JP" dirty="0"/>
          </a:p>
        </p:txBody>
      </p:sp>
    </p:spTree>
    <p:extLst>
      <p:ext uri="{BB962C8B-B14F-4D97-AF65-F5344CB8AC3E}">
        <p14:creationId xmlns:p14="http://schemas.microsoft.com/office/powerpoint/2010/main" val="4281168817"/>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0" y="1"/>
            <a:ext cx="1755645" cy="226591"/>
          </a:xfrm>
          <a:prstGeom prst="rect">
            <a:avLst/>
          </a:prstGeom>
        </p:spPr>
        <p:txBody>
          <a:bodyPr/>
          <a:lstStyle>
            <a:lvl1pPr>
              <a:defRPr/>
            </a:lvl1pPr>
          </a:lstStyle>
          <a:p>
            <a:r>
              <a:rPr lang="ja-JP" altLang="en-US"/>
              <a:t>第</a:t>
            </a:r>
            <a:r>
              <a:rPr lang="en-US" altLang="ja-JP"/>
              <a:t>24</a:t>
            </a:r>
            <a:r>
              <a:rPr lang="ja-JP" altLang="en-US"/>
              <a:t>回 関越</a:t>
            </a:r>
            <a:r>
              <a:rPr lang="en-US" altLang="ja-JP"/>
              <a:t>DIF</a:t>
            </a:r>
            <a:r>
              <a:rPr lang="ja-JP" altLang="en-US"/>
              <a:t>研究会</a:t>
            </a:r>
            <a:endParaRPr lang="en-US" altLang="ja-JP" dirty="0"/>
          </a:p>
        </p:txBody>
      </p:sp>
      <p:sp>
        <p:nvSpPr>
          <p:cNvPr id="3" name="フッター プレースホルダー 2"/>
          <p:cNvSpPr>
            <a:spLocks noGrp="1"/>
          </p:cNvSpPr>
          <p:nvPr>
            <p:ph type="ftr" sz="quarter" idx="11"/>
          </p:nvPr>
        </p:nvSpPr>
        <p:spPr>
          <a:xfrm>
            <a:off x="1" y="6588001"/>
            <a:ext cx="5130503" cy="226591"/>
          </a:xfrm>
          <a:prstGeom prst="rect">
            <a:avLst/>
          </a:prstGeom>
        </p:spPr>
        <p:txBody>
          <a:bodyPr/>
          <a:lstStyle>
            <a:lvl1pPr>
              <a:defRPr/>
            </a:lvl1pPr>
          </a:lstStyle>
          <a:p>
            <a:r>
              <a:rPr lang="ja-JP" altLang="en-US"/>
              <a:t>大腸がん肝転移に対する</a:t>
            </a:r>
            <a:r>
              <a:rPr lang="en-US" altLang="ja-JP"/>
              <a:t>SOX</a:t>
            </a:r>
            <a:r>
              <a:rPr lang="ja-JP" altLang="en-US"/>
              <a:t>療法経過中に著名な脾腫を認めた</a:t>
            </a:r>
            <a:r>
              <a:rPr lang="en-US" altLang="ja-JP"/>
              <a:t>1</a:t>
            </a:r>
            <a:r>
              <a:rPr lang="ja-JP" altLang="en-US"/>
              <a:t>例</a:t>
            </a:r>
            <a:endParaRPr lang="en-US" altLang="ja-JP" dirty="0"/>
          </a:p>
        </p:txBody>
      </p:sp>
      <p:sp>
        <p:nvSpPr>
          <p:cNvPr id="4" name="スライド番号プレースホルダー 3"/>
          <p:cNvSpPr>
            <a:spLocks noGrp="1"/>
          </p:cNvSpPr>
          <p:nvPr>
            <p:ph type="sldNum" sz="quarter" idx="12"/>
          </p:nvPr>
        </p:nvSpPr>
        <p:spPr>
          <a:xfrm>
            <a:off x="11215608" y="1"/>
            <a:ext cx="353417" cy="226591"/>
          </a:xfrm>
          <a:prstGeom prst="rect">
            <a:avLst/>
          </a:prstGeom>
        </p:spPr>
        <p:txBody>
          <a:bodyPr/>
          <a:lstStyle>
            <a:lvl1pPr>
              <a:defRPr/>
            </a:lvl1pPr>
          </a:lstStyle>
          <a:p>
            <a:fld id="{9C1531BC-9149-41F5-BB10-3827ABDB5F9D}" type="slidenum">
              <a:rPr lang="en-US" altLang="ja-JP"/>
              <a:pPr/>
              <a:t>‹#›</a:t>
            </a:fld>
            <a:endParaRPr lang="en-US" altLang="ja-JP" dirty="0"/>
          </a:p>
        </p:txBody>
      </p:sp>
    </p:spTree>
    <p:extLst>
      <p:ext uri="{BB962C8B-B14F-4D97-AF65-F5344CB8AC3E}">
        <p14:creationId xmlns:p14="http://schemas.microsoft.com/office/powerpoint/2010/main" val="624942917"/>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日付プレースホルダー 3"/>
          <p:cNvSpPr>
            <a:spLocks noGrp="1"/>
          </p:cNvSpPr>
          <p:nvPr>
            <p:ph type="dt" sz="half" idx="10"/>
          </p:nvPr>
        </p:nvSpPr>
        <p:spPr>
          <a:xfrm>
            <a:off x="0" y="1"/>
            <a:ext cx="1755645" cy="226591"/>
          </a:xfrm>
          <a:prstGeom prst="rect">
            <a:avLst/>
          </a:prstGeom>
        </p:spPr>
        <p:txBody>
          <a:bodyPr/>
          <a:lstStyle>
            <a:lvl1pPr>
              <a:defRPr/>
            </a:lvl1pPr>
          </a:lstStyle>
          <a:p>
            <a:r>
              <a:rPr lang="ja-JP" altLang="en-US"/>
              <a:t>第</a:t>
            </a:r>
            <a:r>
              <a:rPr lang="en-US" altLang="ja-JP"/>
              <a:t>24</a:t>
            </a:r>
            <a:r>
              <a:rPr lang="ja-JP" altLang="en-US"/>
              <a:t>回 関越</a:t>
            </a:r>
            <a:r>
              <a:rPr lang="en-US" altLang="ja-JP"/>
              <a:t>DIF</a:t>
            </a:r>
            <a:r>
              <a:rPr lang="ja-JP" altLang="en-US"/>
              <a:t>研究会</a:t>
            </a:r>
            <a:endParaRPr lang="en-US" altLang="ja-JP" dirty="0"/>
          </a:p>
        </p:txBody>
      </p:sp>
      <p:sp>
        <p:nvSpPr>
          <p:cNvPr id="5" name="フッター プレースホルダー 4"/>
          <p:cNvSpPr>
            <a:spLocks noGrp="1"/>
          </p:cNvSpPr>
          <p:nvPr>
            <p:ph type="ftr" sz="quarter" idx="11"/>
          </p:nvPr>
        </p:nvSpPr>
        <p:spPr>
          <a:xfrm>
            <a:off x="1" y="6588001"/>
            <a:ext cx="5130503" cy="226591"/>
          </a:xfrm>
          <a:prstGeom prst="rect">
            <a:avLst/>
          </a:prstGeom>
        </p:spPr>
        <p:txBody>
          <a:bodyPr/>
          <a:lstStyle>
            <a:lvl1pPr>
              <a:defRPr/>
            </a:lvl1pPr>
          </a:lstStyle>
          <a:p>
            <a:r>
              <a:rPr lang="ja-JP" altLang="en-US"/>
              <a:t>大腸がん肝転移に対する</a:t>
            </a:r>
            <a:r>
              <a:rPr lang="en-US" altLang="ja-JP"/>
              <a:t>SOX</a:t>
            </a:r>
            <a:r>
              <a:rPr lang="ja-JP" altLang="en-US"/>
              <a:t>療法経過中に著名な脾腫を認めた</a:t>
            </a:r>
            <a:r>
              <a:rPr lang="en-US" altLang="ja-JP"/>
              <a:t>1</a:t>
            </a:r>
            <a:r>
              <a:rPr lang="ja-JP" altLang="en-US"/>
              <a:t>例</a:t>
            </a:r>
            <a:endParaRPr lang="en-US" altLang="ja-JP" dirty="0"/>
          </a:p>
        </p:txBody>
      </p:sp>
      <p:sp>
        <p:nvSpPr>
          <p:cNvPr id="6" name="スライド番号プレースホルダー 5"/>
          <p:cNvSpPr>
            <a:spLocks noGrp="1"/>
          </p:cNvSpPr>
          <p:nvPr>
            <p:ph type="sldNum" sz="quarter" idx="12"/>
          </p:nvPr>
        </p:nvSpPr>
        <p:spPr>
          <a:xfrm>
            <a:off x="11215608" y="1"/>
            <a:ext cx="353417" cy="226591"/>
          </a:xfrm>
          <a:prstGeom prst="rect">
            <a:avLst/>
          </a:prstGeom>
        </p:spPr>
        <p:txBody>
          <a:bodyPr/>
          <a:lstStyle>
            <a:lvl1pPr>
              <a:defRPr/>
            </a:lvl1pPr>
          </a:lstStyle>
          <a:p>
            <a:fld id="{370B11E7-124C-491E-95DA-9E59F0197D76}" type="slidenum">
              <a:rPr lang="en-US" altLang="ja-JP"/>
              <a:pPr/>
              <a:t>‹#›</a:t>
            </a:fld>
            <a:endParaRPr lang="en-US" altLang="ja-JP" dirty="0"/>
          </a:p>
        </p:txBody>
      </p:sp>
    </p:spTree>
    <p:extLst>
      <p:ext uri="{BB962C8B-B14F-4D97-AF65-F5344CB8AC3E}">
        <p14:creationId xmlns:p14="http://schemas.microsoft.com/office/powerpoint/2010/main" val="3954101637"/>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a:xfrm>
            <a:off x="0" y="1"/>
            <a:ext cx="1755645" cy="226591"/>
          </a:xfrm>
          <a:prstGeom prst="rect">
            <a:avLst/>
          </a:prstGeom>
        </p:spPr>
        <p:txBody>
          <a:bodyPr/>
          <a:lstStyle>
            <a:lvl1pPr>
              <a:defRPr/>
            </a:lvl1pPr>
          </a:lstStyle>
          <a:p>
            <a:r>
              <a:rPr lang="ja-JP" altLang="en-US"/>
              <a:t>第</a:t>
            </a:r>
            <a:r>
              <a:rPr lang="en-US" altLang="ja-JP"/>
              <a:t>24</a:t>
            </a:r>
            <a:r>
              <a:rPr lang="ja-JP" altLang="en-US"/>
              <a:t>回 関越</a:t>
            </a:r>
            <a:r>
              <a:rPr lang="en-US" altLang="ja-JP"/>
              <a:t>DIF</a:t>
            </a:r>
            <a:r>
              <a:rPr lang="ja-JP" altLang="en-US"/>
              <a:t>研究会</a:t>
            </a:r>
            <a:endParaRPr lang="en-US" altLang="ja-JP" dirty="0"/>
          </a:p>
        </p:txBody>
      </p:sp>
      <p:sp>
        <p:nvSpPr>
          <p:cNvPr id="6" name="フッター プレースホルダー 5"/>
          <p:cNvSpPr>
            <a:spLocks noGrp="1"/>
          </p:cNvSpPr>
          <p:nvPr>
            <p:ph type="ftr" sz="quarter" idx="11"/>
          </p:nvPr>
        </p:nvSpPr>
        <p:spPr>
          <a:xfrm>
            <a:off x="1" y="6588001"/>
            <a:ext cx="5130503" cy="226591"/>
          </a:xfrm>
          <a:prstGeom prst="rect">
            <a:avLst/>
          </a:prstGeom>
        </p:spPr>
        <p:txBody>
          <a:bodyPr/>
          <a:lstStyle>
            <a:lvl1pPr>
              <a:defRPr/>
            </a:lvl1pPr>
          </a:lstStyle>
          <a:p>
            <a:r>
              <a:rPr lang="ja-JP" altLang="en-US"/>
              <a:t>大腸がん肝転移に対する</a:t>
            </a:r>
            <a:r>
              <a:rPr lang="en-US" altLang="ja-JP"/>
              <a:t>SOX</a:t>
            </a:r>
            <a:r>
              <a:rPr lang="ja-JP" altLang="en-US"/>
              <a:t>療法経過中に著名な脾腫を認めた</a:t>
            </a:r>
            <a:r>
              <a:rPr lang="en-US" altLang="ja-JP"/>
              <a:t>1</a:t>
            </a:r>
            <a:r>
              <a:rPr lang="ja-JP" altLang="en-US"/>
              <a:t>例</a:t>
            </a:r>
            <a:endParaRPr lang="en-US" altLang="ja-JP" dirty="0"/>
          </a:p>
        </p:txBody>
      </p:sp>
      <p:sp>
        <p:nvSpPr>
          <p:cNvPr id="7" name="スライド番号プレースホルダー 6"/>
          <p:cNvSpPr>
            <a:spLocks noGrp="1"/>
          </p:cNvSpPr>
          <p:nvPr>
            <p:ph type="sldNum" sz="quarter" idx="12"/>
          </p:nvPr>
        </p:nvSpPr>
        <p:spPr>
          <a:xfrm>
            <a:off x="11215608" y="1"/>
            <a:ext cx="353417" cy="226591"/>
          </a:xfrm>
          <a:prstGeom prst="rect">
            <a:avLst/>
          </a:prstGeom>
        </p:spPr>
        <p:txBody>
          <a:bodyPr/>
          <a:lstStyle>
            <a:lvl1pPr>
              <a:defRPr/>
            </a:lvl1pPr>
          </a:lstStyle>
          <a:p>
            <a:fld id="{CA2BB2F4-BE85-4CC5-A88B-065E2CC16DCB}" type="slidenum">
              <a:rPr lang="en-US" altLang="ja-JP"/>
              <a:pPr/>
              <a:t>‹#›</a:t>
            </a:fld>
            <a:endParaRPr lang="en-US" altLang="ja-JP" dirty="0"/>
          </a:p>
        </p:txBody>
      </p:sp>
    </p:spTree>
    <p:extLst>
      <p:ext uri="{BB962C8B-B14F-4D97-AF65-F5344CB8AC3E}">
        <p14:creationId xmlns:p14="http://schemas.microsoft.com/office/powerpoint/2010/main" val="397550149"/>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アイコンをクリックして図を追加</a:t>
            </a:r>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a:xfrm>
            <a:off x="0" y="1"/>
            <a:ext cx="1755645" cy="226591"/>
          </a:xfrm>
          <a:prstGeom prst="rect">
            <a:avLst/>
          </a:prstGeom>
        </p:spPr>
        <p:txBody>
          <a:bodyPr/>
          <a:lstStyle>
            <a:lvl1pPr>
              <a:defRPr/>
            </a:lvl1pPr>
          </a:lstStyle>
          <a:p>
            <a:r>
              <a:rPr lang="ja-JP" altLang="en-US"/>
              <a:t>第</a:t>
            </a:r>
            <a:r>
              <a:rPr lang="en-US" altLang="ja-JP"/>
              <a:t>24</a:t>
            </a:r>
            <a:r>
              <a:rPr lang="ja-JP" altLang="en-US"/>
              <a:t>回 関越</a:t>
            </a:r>
            <a:r>
              <a:rPr lang="en-US" altLang="ja-JP"/>
              <a:t>DIF</a:t>
            </a:r>
            <a:r>
              <a:rPr lang="ja-JP" altLang="en-US"/>
              <a:t>研究会</a:t>
            </a:r>
            <a:endParaRPr lang="en-US" altLang="ja-JP" dirty="0"/>
          </a:p>
        </p:txBody>
      </p:sp>
      <p:sp>
        <p:nvSpPr>
          <p:cNvPr id="6" name="フッター プレースホルダー 5"/>
          <p:cNvSpPr>
            <a:spLocks noGrp="1"/>
          </p:cNvSpPr>
          <p:nvPr>
            <p:ph type="ftr" sz="quarter" idx="11"/>
          </p:nvPr>
        </p:nvSpPr>
        <p:spPr>
          <a:xfrm>
            <a:off x="1" y="6588001"/>
            <a:ext cx="5130503" cy="226591"/>
          </a:xfrm>
          <a:prstGeom prst="rect">
            <a:avLst/>
          </a:prstGeom>
        </p:spPr>
        <p:txBody>
          <a:bodyPr/>
          <a:lstStyle>
            <a:lvl1pPr>
              <a:defRPr/>
            </a:lvl1pPr>
          </a:lstStyle>
          <a:p>
            <a:r>
              <a:rPr lang="ja-JP" altLang="en-US"/>
              <a:t>大腸がん肝転移に対する</a:t>
            </a:r>
            <a:r>
              <a:rPr lang="en-US" altLang="ja-JP"/>
              <a:t>SOX</a:t>
            </a:r>
            <a:r>
              <a:rPr lang="ja-JP" altLang="en-US"/>
              <a:t>療法経過中に著名な脾腫を認めた</a:t>
            </a:r>
            <a:r>
              <a:rPr lang="en-US" altLang="ja-JP"/>
              <a:t>1</a:t>
            </a:r>
            <a:r>
              <a:rPr lang="ja-JP" altLang="en-US"/>
              <a:t>例</a:t>
            </a:r>
            <a:endParaRPr lang="en-US" altLang="ja-JP" dirty="0"/>
          </a:p>
        </p:txBody>
      </p:sp>
      <p:sp>
        <p:nvSpPr>
          <p:cNvPr id="7" name="スライド番号プレースホルダー 6"/>
          <p:cNvSpPr>
            <a:spLocks noGrp="1"/>
          </p:cNvSpPr>
          <p:nvPr>
            <p:ph type="sldNum" sz="quarter" idx="12"/>
          </p:nvPr>
        </p:nvSpPr>
        <p:spPr>
          <a:xfrm>
            <a:off x="11215608" y="1"/>
            <a:ext cx="353417" cy="226591"/>
          </a:xfrm>
          <a:prstGeom prst="rect">
            <a:avLst/>
          </a:prstGeom>
        </p:spPr>
        <p:txBody>
          <a:bodyPr/>
          <a:lstStyle>
            <a:lvl1pPr>
              <a:defRPr/>
            </a:lvl1pPr>
          </a:lstStyle>
          <a:p>
            <a:fld id="{0A300475-9868-4A64-89BA-E40A4AB13778}" type="slidenum">
              <a:rPr lang="en-US" altLang="ja-JP"/>
              <a:pPr/>
              <a:t>‹#›</a:t>
            </a:fld>
            <a:endParaRPr lang="en-US" altLang="ja-JP" dirty="0"/>
          </a:p>
        </p:txBody>
      </p:sp>
    </p:spTree>
    <p:extLst>
      <p:ext uri="{BB962C8B-B14F-4D97-AF65-F5344CB8AC3E}">
        <p14:creationId xmlns:p14="http://schemas.microsoft.com/office/powerpoint/2010/main" val="2670738844"/>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a:xfrm>
            <a:off x="0" y="1"/>
            <a:ext cx="1755645" cy="226591"/>
          </a:xfrm>
          <a:prstGeom prst="rect">
            <a:avLst/>
          </a:prstGeom>
        </p:spPr>
        <p:txBody>
          <a:bodyPr/>
          <a:lstStyle>
            <a:lvl1pPr>
              <a:defRPr/>
            </a:lvl1pPr>
          </a:lstStyle>
          <a:p>
            <a:r>
              <a:rPr lang="ja-JP" altLang="en-US"/>
              <a:t>第</a:t>
            </a:r>
            <a:r>
              <a:rPr lang="en-US" altLang="ja-JP"/>
              <a:t>24</a:t>
            </a:r>
            <a:r>
              <a:rPr lang="ja-JP" altLang="en-US"/>
              <a:t>回 関越</a:t>
            </a:r>
            <a:r>
              <a:rPr lang="en-US" altLang="ja-JP"/>
              <a:t>DIF</a:t>
            </a:r>
            <a:r>
              <a:rPr lang="ja-JP" altLang="en-US"/>
              <a:t>研究会</a:t>
            </a:r>
            <a:endParaRPr lang="en-US" altLang="ja-JP" dirty="0"/>
          </a:p>
        </p:txBody>
      </p:sp>
      <p:sp>
        <p:nvSpPr>
          <p:cNvPr id="5" name="フッター プレースホルダー 4"/>
          <p:cNvSpPr>
            <a:spLocks noGrp="1"/>
          </p:cNvSpPr>
          <p:nvPr>
            <p:ph type="ftr" sz="quarter" idx="11"/>
          </p:nvPr>
        </p:nvSpPr>
        <p:spPr>
          <a:xfrm>
            <a:off x="1" y="6588001"/>
            <a:ext cx="5130503" cy="226591"/>
          </a:xfrm>
          <a:prstGeom prst="rect">
            <a:avLst/>
          </a:prstGeom>
        </p:spPr>
        <p:txBody>
          <a:bodyPr/>
          <a:lstStyle>
            <a:lvl1pPr>
              <a:defRPr/>
            </a:lvl1pPr>
          </a:lstStyle>
          <a:p>
            <a:r>
              <a:rPr lang="ja-JP" altLang="en-US"/>
              <a:t>大腸がん肝転移に対する</a:t>
            </a:r>
            <a:r>
              <a:rPr lang="en-US" altLang="ja-JP"/>
              <a:t>SOX</a:t>
            </a:r>
            <a:r>
              <a:rPr lang="ja-JP" altLang="en-US"/>
              <a:t>療法経過中に著名な脾腫を認めた</a:t>
            </a:r>
            <a:r>
              <a:rPr lang="en-US" altLang="ja-JP"/>
              <a:t>1</a:t>
            </a:r>
            <a:r>
              <a:rPr lang="ja-JP" altLang="en-US"/>
              <a:t>例</a:t>
            </a:r>
            <a:endParaRPr lang="en-US" altLang="ja-JP" dirty="0"/>
          </a:p>
        </p:txBody>
      </p:sp>
      <p:sp>
        <p:nvSpPr>
          <p:cNvPr id="6" name="スライド番号プレースホルダー 5"/>
          <p:cNvSpPr>
            <a:spLocks noGrp="1"/>
          </p:cNvSpPr>
          <p:nvPr>
            <p:ph type="sldNum" sz="quarter" idx="12"/>
          </p:nvPr>
        </p:nvSpPr>
        <p:spPr>
          <a:xfrm>
            <a:off x="11215608" y="1"/>
            <a:ext cx="353417" cy="226591"/>
          </a:xfrm>
          <a:prstGeom prst="rect">
            <a:avLst/>
          </a:prstGeom>
        </p:spPr>
        <p:txBody>
          <a:bodyPr/>
          <a:lstStyle>
            <a:lvl1pPr>
              <a:defRPr/>
            </a:lvl1pPr>
          </a:lstStyle>
          <a:p>
            <a:fld id="{99FF9CE4-3001-4182-AB1A-A16B7459090C}" type="slidenum">
              <a:rPr lang="en-US" altLang="ja-JP"/>
              <a:pPr/>
              <a:t>‹#›</a:t>
            </a:fld>
            <a:endParaRPr lang="en-US" altLang="ja-JP" dirty="0"/>
          </a:p>
        </p:txBody>
      </p:sp>
    </p:spTree>
    <p:extLst>
      <p:ext uri="{BB962C8B-B14F-4D97-AF65-F5344CB8AC3E}">
        <p14:creationId xmlns:p14="http://schemas.microsoft.com/office/powerpoint/2010/main" val="3508813258"/>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997951" y="115889"/>
            <a:ext cx="2857500" cy="601027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23334" y="115889"/>
            <a:ext cx="8371417" cy="60102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a:xfrm>
            <a:off x="0" y="1"/>
            <a:ext cx="1755645" cy="226591"/>
          </a:xfrm>
          <a:prstGeom prst="rect">
            <a:avLst/>
          </a:prstGeom>
        </p:spPr>
        <p:txBody>
          <a:bodyPr/>
          <a:lstStyle>
            <a:lvl1pPr>
              <a:defRPr/>
            </a:lvl1pPr>
          </a:lstStyle>
          <a:p>
            <a:r>
              <a:rPr lang="ja-JP" altLang="en-US"/>
              <a:t>第</a:t>
            </a:r>
            <a:r>
              <a:rPr lang="en-US" altLang="ja-JP"/>
              <a:t>24</a:t>
            </a:r>
            <a:r>
              <a:rPr lang="ja-JP" altLang="en-US"/>
              <a:t>回 関越</a:t>
            </a:r>
            <a:r>
              <a:rPr lang="en-US" altLang="ja-JP"/>
              <a:t>DIF</a:t>
            </a:r>
            <a:r>
              <a:rPr lang="ja-JP" altLang="en-US"/>
              <a:t>研究会</a:t>
            </a:r>
            <a:endParaRPr lang="en-US" altLang="ja-JP" dirty="0"/>
          </a:p>
        </p:txBody>
      </p:sp>
      <p:sp>
        <p:nvSpPr>
          <p:cNvPr id="5" name="フッター プレースホルダー 4"/>
          <p:cNvSpPr>
            <a:spLocks noGrp="1"/>
          </p:cNvSpPr>
          <p:nvPr>
            <p:ph type="ftr" sz="quarter" idx="11"/>
          </p:nvPr>
        </p:nvSpPr>
        <p:spPr>
          <a:xfrm>
            <a:off x="1" y="6588001"/>
            <a:ext cx="5130503" cy="226591"/>
          </a:xfrm>
          <a:prstGeom prst="rect">
            <a:avLst/>
          </a:prstGeom>
        </p:spPr>
        <p:txBody>
          <a:bodyPr/>
          <a:lstStyle>
            <a:lvl1pPr>
              <a:defRPr/>
            </a:lvl1pPr>
          </a:lstStyle>
          <a:p>
            <a:r>
              <a:rPr lang="ja-JP" altLang="en-US"/>
              <a:t>大腸がん肝転移に対する</a:t>
            </a:r>
            <a:r>
              <a:rPr lang="en-US" altLang="ja-JP"/>
              <a:t>SOX</a:t>
            </a:r>
            <a:r>
              <a:rPr lang="ja-JP" altLang="en-US"/>
              <a:t>療法経過中に著名な脾腫を認めた</a:t>
            </a:r>
            <a:r>
              <a:rPr lang="en-US" altLang="ja-JP"/>
              <a:t>1</a:t>
            </a:r>
            <a:r>
              <a:rPr lang="ja-JP" altLang="en-US"/>
              <a:t>例</a:t>
            </a:r>
            <a:endParaRPr lang="en-US" altLang="ja-JP" dirty="0"/>
          </a:p>
        </p:txBody>
      </p:sp>
      <p:sp>
        <p:nvSpPr>
          <p:cNvPr id="6" name="スライド番号プレースホルダー 5"/>
          <p:cNvSpPr>
            <a:spLocks noGrp="1"/>
          </p:cNvSpPr>
          <p:nvPr>
            <p:ph type="sldNum" sz="quarter" idx="12"/>
          </p:nvPr>
        </p:nvSpPr>
        <p:spPr>
          <a:xfrm>
            <a:off x="11215608" y="1"/>
            <a:ext cx="353417" cy="226591"/>
          </a:xfrm>
          <a:prstGeom prst="rect">
            <a:avLst/>
          </a:prstGeom>
        </p:spPr>
        <p:txBody>
          <a:bodyPr/>
          <a:lstStyle>
            <a:lvl1pPr>
              <a:defRPr/>
            </a:lvl1pPr>
          </a:lstStyle>
          <a:p>
            <a:fld id="{2C37BD5B-76A0-4A3E-B5D4-B08C56E4312A}" type="slidenum">
              <a:rPr lang="en-US" altLang="ja-JP"/>
              <a:pPr/>
              <a:t>‹#›</a:t>
            </a:fld>
            <a:endParaRPr lang="en-US" altLang="ja-JP" dirty="0"/>
          </a:p>
        </p:txBody>
      </p:sp>
    </p:spTree>
    <p:extLst>
      <p:ext uri="{BB962C8B-B14F-4D97-AF65-F5344CB8AC3E}">
        <p14:creationId xmlns:p14="http://schemas.microsoft.com/office/powerpoint/2010/main" val="359090809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日付プレースホルダー 3"/>
          <p:cNvSpPr>
            <a:spLocks noGrp="1"/>
          </p:cNvSpPr>
          <p:nvPr>
            <p:ph type="dt" sz="half" idx="10"/>
          </p:nvPr>
        </p:nvSpPr>
        <p:spPr>
          <a:xfrm>
            <a:off x="0" y="1"/>
            <a:ext cx="1755645" cy="226591"/>
          </a:xfrm>
          <a:prstGeom prst="rect">
            <a:avLst/>
          </a:prstGeom>
        </p:spPr>
        <p:txBody>
          <a:bodyPr/>
          <a:lstStyle>
            <a:lvl1pPr>
              <a:defRPr/>
            </a:lvl1pPr>
          </a:lstStyle>
          <a:p>
            <a:r>
              <a:rPr lang="ja-JP" altLang="en-US"/>
              <a:t>第</a:t>
            </a:r>
            <a:r>
              <a:rPr lang="en-US" altLang="ja-JP"/>
              <a:t>24</a:t>
            </a:r>
            <a:r>
              <a:rPr lang="ja-JP" altLang="en-US"/>
              <a:t>回 関越</a:t>
            </a:r>
            <a:r>
              <a:rPr lang="en-US" altLang="ja-JP"/>
              <a:t>DIF</a:t>
            </a:r>
            <a:r>
              <a:rPr lang="ja-JP" altLang="en-US"/>
              <a:t>研究会</a:t>
            </a:r>
            <a:endParaRPr lang="en-US" altLang="ja-JP" dirty="0"/>
          </a:p>
        </p:txBody>
      </p:sp>
      <p:sp>
        <p:nvSpPr>
          <p:cNvPr id="5" name="フッター プレースホルダー 4"/>
          <p:cNvSpPr>
            <a:spLocks noGrp="1"/>
          </p:cNvSpPr>
          <p:nvPr>
            <p:ph type="ftr" sz="quarter" idx="11"/>
          </p:nvPr>
        </p:nvSpPr>
        <p:spPr>
          <a:xfrm>
            <a:off x="1" y="6588001"/>
            <a:ext cx="5130503" cy="226591"/>
          </a:xfrm>
          <a:prstGeom prst="rect">
            <a:avLst/>
          </a:prstGeom>
        </p:spPr>
        <p:txBody>
          <a:bodyPr/>
          <a:lstStyle>
            <a:lvl1pPr>
              <a:defRPr/>
            </a:lvl1pPr>
          </a:lstStyle>
          <a:p>
            <a:r>
              <a:rPr lang="ja-JP" altLang="en-US"/>
              <a:t>大腸がん肝転移に対する</a:t>
            </a:r>
            <a:r>
              <a:rPr lang="en-US" altLang="ja-JP"/>
              <a:t>SOX</a:t>
            </a:r>
            <a:r>
              <a:rPr lang="ja-JP" altLang="en-US"/>
              <a:t>療法経過中に著名な脾腫を認めた</a:t>
            </a:r>
            <a:r>
              <a:rPr lang="en-US" altLang="ja-JP"/>
              <a:t>1</a:t>
            </a:r>
            <a:r>
              <a:rPr lang="ja-JP" altLang="en-US"/>
              <a:t>例</a:t>
            </a:r>
            <a:endParaRPr lang="en-US" altLang="ja-JP" dirty="0"/>
          </a:p>
        </p:txBody>
      </p:sp>
      <p:sp>
        <p:nvSpPr>
          <p:cNvPr id="6" name="スライド番号プレースホルダー 5"/>
          <p:cNvSpPr>
            <a:spLocks noGrp="1"/>
          </p:cNvSpPr>
          <p:nvPr>
            <p:ph type="sldNum" sz="quarter" idx="12"/>
          </p:nvPr>
        </p:nvSpPr>
        <p:spPr>
          <a:xfrm>
            <a:off x="11215608" y="1"/>
            <a:ext cx="353417" cy="226591"/>
          </a:xfrm>
          <a:prstGeom prst="rect">
            <a:avLst/>
          </a:prstGeom>
        </p:spPr>
        <p:txBody>
          <a:bodyPr/>
          <a:lstStyle>
            <a:lvl1pPr>
              <a:defRPr/>
            </a:lvl1pPr>
          </a:lstStyle>
          <a:p>
            <a:fld id="{D3357F7A-F3D1-44E6-AA6A-040B918E9584}" type="slidenum">
              <a:rPr lang="en-US" altLang="ja-JP"/>
              <a:pPr/>
              <a:t>‹#›</a:t>
            </a:fld>
            <a:endParaRPr lang="en-US" altLang="ja-JP" dirty="0"/>
          </a:p>
        </p:txBody>
      </p:sp>
    </p:spTree>
    <p:extLst>
      <p:ext uri="{BB962C8B-B14F-4D97-AF65-F5344CB8AC3E}">
        <p14:creationId xmlns:p14="http://schemas.microsoft.com/office/powerpoint/2010/main" val="1532818345"/>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196975"/>
            <a:ext cx="53848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196975"/>
            <a:ext cx="53848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a:xfrm>
            <a:off x="0" y="1"/>
            <a:ext cx="1755645" cy="226591"/>
          </a:xfrm>
          <a:prstGeom prst="rect">
            <a:avLst/>
          </a:prstGeom>
        </p:spPr>
        <p:txBody>
          <a:bodyPr/>
          <a:lstStyle>
            <a:lvl1pPr>
              <a:defRPr/>
            </a:lvl1pPr>
          </a:lstStyle>
          <a:p>
            <a:r>
              <a:rPr lang="ja-JP" altLang="en-US"/>
              <a:t>第</a:t>
            </a:r>
            <a:r>
              <a:rPr lang="en-US" altLang="ja-JP"/>
              <a:t>24</a:t>
            </a:r>
            <a:r>
              <a:rPr lang="ja-JP" altLang="en-US"/>
              <a:t>回 関越</a:t>
            </a:r>
            <a:r>
              <a:rPr lang="en-US" altLang="ja-JP"/>
              <a:t>DIF</a:t>
            </a:r>
            <a:r>
              <a:rPr lang="ja-JP" altLang="en-US"/>
              <a:t>研究会</a:t>
            </a:r>
            <a:endParaRPr lang="en-US" altLang="ja-JP" dirty="0"/>
          </a:p>
        </p:txBody>
      </p:sp>
      <p:sp>
        <p:nvSpPr>
          <p:cNvPr id="6" name="フッター プレースホルダー 5"/>
          <p:cNvSpPr>
            <a:spLocks noGrp="1"/>
          </p:cNvSpPr>
          <p:nvPr>
            <p:ph type="ftr" sz="quarter" idx="11"/>
          </p:nvPr>
        </p:nvSpPr>
        <p:spPr>
          <a:xfrm>
            <a:off x="1" y="6588001"/>
            <a:ext cx="5130503" cy="226591"/>
          </a:xfrm>
          <a:prstGeom prst="rect">
            <a:avLst/>
          </a:prstGeom>
        </p:spPr>
        <p:txBody>
          <a:bodyPr/>
          <a:lstStyle>
            <a:lvl1pPr>
              <a:defRPr/>
            </a:lvl1pPr>
          </a:lstStyle>
          <a:p>
            <a:r>
              <a:rPr lang="ja-JP" altLang="en-US"/>
              <a:t>大腸がん肝転移に対する</a:t>
            </a:r>
            <a:r>
              <a:rPr lang="en-US" altLang="ja-JP"/>
              <a:t>SOX</a:t>
            </a:r>
            <a:r>
              <a:rPr lang="ja-JP" altLang="en-US"/>
              <a:t>療法経過中に著名な脾腫を認めた</a:t>
            </a:r>
            <a:r>
              <a:rPr lang="en-US" altLang="ja-JP"/>
              <a:t>1</a:t>
            </a:r>
            <a:r>
              <a:rPr lang="ja-JP" altLang="en-US"/>
              <a:t>例</a:t>
            </a:r>
            <a:endParaRPr lang="en-US" altLang="ja-JP" dirty="0"/>
          </a:p>
        </p:txBody>
      </p:sp>
      <p:sp>
        <p:nvSpPr>
          <p:cNvPr id="7" name="スライド番号プレースホルダー 6"/>
          <p:cNvSpPr>
            <a:spLocks noGrp="1"/>
          </p:cNvSpPr>
          <p:nvPr>
            <p:ph type="sldNum" sz="quarter" idx="12"/>
          </p:nvPr>
        </p:nvSpPr>
        <p:spPr>
          <a:xfrm>
            <a:off x="11215608" y="1"/>
            <a:ext cx="353417" cy="226591"/>
          </a:xfrm>
          <a:prstGeom prst="rect">
            <a:avLst/>
          </a:prstGeom>
        </p:spPr>
        <p:txBody>
          <a:bodyPr/>
          <a:lstStyle>
            <a:lvl1pPr>
              <a:defRPr/>
            </a:lvl1pPr>
          </a:lstStyle>
          <a:p>
            <a:fld id="{E1418BCA-58E3-4871-AAE1-406132967DE4}" type="slidenum">
              <a:rPr lang="en-US" altLang="ja-JP"/>
              <a:pPr/>
              <a:t>‹#›</a:t>
            </a:fld>
            <a:endParaRPr lang="en-US" altLang="ja-JP" dirty="0"/>
          </a:p>
        </p:txBody>
      </p:sp>
    </p:spTree>
    <p:extLst>
      <p:ext uri="{BB962C8B-B14F-4D97-AF65-F5344CB8AC3E}">
        <p14:creationId xmlns:p14="http://schemas.microsoft.com/office/powerpoint/2010/main" val="501442950"/>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a:xfrm>
            <a:off x="0" y="1"/>
            <a:ext cx="1755645" cy="226591"/>
          </a:xfrm>
          <a:prstGeom prst="rect">
            <a:avLst/>
          </a:prstGeom>
        </p:spPr>
        <p:txBody>
          <a:bodyPr/>
          <a:lstStyle>
            <a:lvl1pPr>
              <a:defRPr/>
            </a:lvl1pPr>
          </a:lstStyle>
          <a:p>
            <a:r>
              <a:rPr lang="ja-JP" altLang="en-US"/>
              <a:t>第</a:t>
            </a:r>
            <a:r>
              <a:rPr lang="en-US" altLang="ja-JP"/>
              <a:t>24</a:t>
            </a:r>
            <a:r>
              <a:rPr lang="ja-JP" altLang="en-US"/>
              <a:t>回 関越</a:t>
            </a:r>
            <a:r>
              <a:rPr lang="en-US" altLang="ja-JP"/>
              <a:t>DIF</a:t>
            </a:r>
            <a:r>
              <a:rPr lang="ja-JP" altLang="en-US"/>
              <a:t>研究会</a:t>
            </a:r>
            <a:endParaRPr lang="en-US" altLang="ja-JP" dirty="0"/>
          </a:p>
        </p:txBody>
      </p:sp>
      <p:sp>
        <p:nvSpPr>
          <p:cNvPr id="8" name="フッター プレースホルダー 7"/>
          <p:cNvSpPr>
            <a:spLocks noGrp="1"/>
          </p:cNvSpPr>
          <p:nvPr>
            <p:ph type="ftr" sz="quarter" idx="11"/>
          </p:nvPr>
        </p:nvSpPr>
        <p:spPr>
          <a:xfrm>
            <a:off x="1" y="6588001"/>
            <a:ext cx="5130503" cy="226591"/>
          </a:xfrm>
          <a:prstGeom prst="rect">
            <a:avLst/>
          </a:prstGeom>
        </p:spPr>
        <p:txBody>
          <a:bodyPr/>
          <a:lstStyle>
            <a:lvl1pPr>
              <a:defRPr/>
            </a:lvl1pPr>
          </a:lstStyle>
          <a:p>
            <a:r>
              <a:rPr lang="ja-JP" altLang="en-US"/>
              <a:t>大腸がん肝転移に対する</a:t>
            </a:r>
            <a:r>
              <a:rPr lang="en-US" altLang="ja-JP"/>
              <a:t>SOX</a:t>
            </a:r>
            <a:r>
              <a:rPr lang="ja-JP" altLang="en-US"/>
              <a:t>療法経過中に著名な脾腫を認めた</a:t>
            </a:r>
            <a:r>
              <a:rPr lang="en-US" altLang="ja-JP"/>
              <a:t>1</a:t>
            </a:r>
            <a:r>
              <a:rPr lang="ja-JP" altLang="en-US"/>
              <a:t>例</a:t>
            </a:r>
            <a:endParaRPr lang="en-US" altLang="ja-JP" dirty="0"/>
          </a:p>
        </p:txBody>
      </p:sp>
      <p:sp>
        <p:nvSpPr>
          <p:cNvPr id="9" name="スライド番号プレースホルダー 8"/>
          <p:cNvSpPr>
            <a:spLocks noGrp="1"/>
          </p:cNvSpPr>
          <p:nvPr>
            <p:ph type="sldNum" sz="quarter" idx="12"/>
          </p:nvPr>
        </p:nvSpPr>
        <p:spPr>
          <a:xfrm>
            <a:off x="11215608" y="1"/>
            <a:ext cx="353417" cy="226591"/>
          </a:xfrm>
          <a:prstGeom prst="rect">
            <a:avLst/>
          </a:prstGeom>
        </p:spPr>
        <p:txBody>
          <a:bodyPr/>
          <a:lstStyle>
            <a:lvl1pPr>
              <a:defRPr/>
            </a:lvl1pPr>
          </a:lstStyle>
          <a:p>
            <a:fld id="{C385C772-ACC0-4ECB-90FD-75F18381C967}" type="slidenum">
              <a:rPr lang="en-US" altLang="ja-JP"/>
              <a:pPr/>
              <a:t>‹#›</a:t>
            </a:fld>
            <a:endParaRPr lang="en-US" altLang="ja-JP" dirty="0"/>
          </a:p>
        </p:txBody>
      </p:sp>
    </p:spTree>
    <p:extLst>
      <p:ext uri="{BB962C8B-B14F-4D97-AF65-F5344CB8AC3E}">
        <p14:creationId xmlns:p14="http://schemas.microsoft.com/office/powerpoint/2010/main" val="2016754182"/>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a:xfrm>
            <a:off x="0" y="1"/>
            <a:ext cx="1755645" cy="226591"/>
          </a:xfrm>
          <a:prstGeom prst="rect">
            <a:avLst/>
          </a:prstGeom>
        </p:spPr>
        <p:txBody>
          <a:bodyPr/>
          <a:lstStyle>
            <a:lvl1pPr>
              <a:defRPr/>
            </a:lvl1pPr>
          </a:lstStyle>
          <a:p>
            <a:r>
              <a:rPr lang="ja-JP" altLang="en-US"/>
              <a:t>第</a:t>
            </a:r>
            <a:r>
              <a:rPr lang="en-US" altLang="ja-JP"/>
              <a:t>24</a:t>
            </a:r>
            <a:r>
              <a:rPr lang="ja-JP" altLang="en-US"/>
              <a:t>回 関越</a:t>
            </a:r>
            <a:r>
              <a:rPr lang="en-US" altLang="ja-JP"/>
              <a:t>DIF</a:t>
            </a:r>
            <a:r>
              <a:rPr lang="ja-JP" altLang="en-US"/>
              <a:t>研究会</a:t>
            </a:r>
            <a:endParaRPr lang="en-US" altLang="ja-JP" dirty="0"/>
          </a:p>
        </p:txBody>
      </p:sp>
      <p:sp>
        <p:nvSpPr>
          <p:cNvPr id="4" name="フッター プレースホルダー 3"/>
          <p:cNvSpPr>
            <a:spLocks noGrp="1"/>
          </p:cNvSpPr>
          <p:nvPr>
            <p:ph type="ftr" sz="quarter" idx="11"/>
          </p:nvPr>
        </p:nvSpPr>
        <p:spPr>
          <a:xfrm>
            <a:off x="1" y="6588001"/>
            <a:ext cx="5130503" cy="226591"/>
          </a:xfrm>
          <a:prstGeom prst="rect">
            <a:avLst/>
          </a:prstGeom>
        </p:spPr>
        <p:txBody>
          <a:bodyPr/>
          <a:lstStyle>
            <a:lvl1pPr>
              <a:defRPr/>
            </a:lvl1pPr>
          </a:lstStyle>
          <a:p>
            <a:r>
              <a:rPr lang="ja-JP" altLang="en-US"/>
              <a:t>大腸がん肝転移に対する</a:t>
            </a:r>
            <a:r>
              <a:rPr lang="en-US" altLang="ja-JP"/>
              <a:t>SOX</a:t>
            </a:r>
            <a:r>
              <a:rPr lang="ja-JP" altLang="en-US"/>
              <a:t>療法経過中に著名な脾腫を認めた</a:t>
            </a:r>
            <a:r>
              <a:rPr lang="en-US" altLang="ja-JP"/>
              <a:t>1</a:t>
            </a:r>
            <a:r>
              <a:rPr lang="ja-JP" altLang="en-US"/>
              <a:t>例</a:t>
            </a:r>
            <a:endParaRPr lang="en-US" altLang="ja-JP" dirty="0"/>
          </a:p>
        </p:txBody>
      </p:sp>
    </p:spTree>
    <p:extLst>
      <p:ext uri="{BB962C8B-B14F-4D97-AF65-F5344CB8AC3E}">
        <p14:creationId xmlns:p14="http://schemas.microsoft.com/office/powerpoint/2010/main" val="185037935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0" y="1"/>
            <a:ext cx="1755645" cy="226591"/>
          </a:xfrm>
          <a:prstGeom prst="rect">
            <a:avLst/>
          </a:prstGeom>
        </p:spPr>
        <p:txBody>
          <a:bodyPr/>
          <a:lstStyle>
            <a:lvl1pPr>
              <a:defRPr/>
            </a:lvl1pPr>
          </a:lstStyle>
          <a:p>
            <a:r>
              <a:rPr lang="ja-JP" altLang="en-US"/>
              <a:t>第</a:t>
            </a:r>
            <a:r>
              <a:rPr lang="en-US" altLang="ja-JP"/>
              <a:t>24</a:t>
            </a:r>
            <a:r>
              <a:rPr lang="ja-JP" altLang="en-US"/>
              <a:t>回 関越</a:t>
            </a:r>
            <a:r>
              <a:rPr lang="en-US" altLang="ja-JP"/>
              <a:t>DIF</a:t>
            </a:r>
            <a:r>
              <a:rPr lang="ja-JP" altLang="en-US"/>
              <a:t>研究会</a:t>
            </a:r>
            <a:endParaRPr lang="en-US" altLang="ja-JP" dirty="0"/>
          </a:p>
        </p:txBody>
      </p:sp>
      <p:sp>
        <p:nvSpPr>
          <p:cNvPr id="3" name="フッター プレースホルダー 2"/>
          <p:cNvSpPr>
            <a:spLocks noGrp="1"/>
          </p:cNvSpPr>
          <p:nvPr>
            <p:ph type="ftr" sz="quarter" idx="11"/>
          </p:nvPr>
        </p:nvSpPr>
        <p:spPr>
          <a:xfrm>
            <a:off x="1" y="6588001"/>
            <a:ext cx="5130503" cy="226591"/>
          </a:xfrm>
          <a:prstGeom prst="rect">
            <a:avLst/>
          </a:prstGeom>
        </p:spPr>
        <p:txBody>
          <a:bodyPr/>
          <a:lstStyle>
            <a:lvl1pPr>
              <a:defRPr/>
            </a:lvl1pPr>
          </a:lstStyle>
          <a:p>
            <a:r>
              <a:rPr lang="ja-JP" altLang="en-US"/>
              <a:t>大腸がん肝転移に対する</a:t>
            </a:r>
            <a:r>
              <a:rPr lang="en-US" altLang="ja-JP"/>
              <a:t>SOX</a:t>
            </a:r>
            <a:r>
              <a:rPr lang="ja-JP" altLang="en-US"/>
              <a:t>療法経過中に著名な脾腫を認めた</a:t>
            </a:r>
            <a:r>
              <a:rPr lang="en-US" altLang="ja-JP"/>
              <a:t>1</a:t>
            </a:r>
            <a:r>
              <a:rPr lang="ja-JP" altLang="en-US"/>
              <a:t>例</a:t>
            </a:r>
            <a:endParaRPr lang="en-US" altLang="ja-JP" dirty="0"/>
          </a:p>
        </p:txBody>
      </p:sp>
      <p:sp>
        <p:nvSpPr>
          <p:cNvPr id="4" name="スライド番号プレースホルダー 3"/>
          <p:cNvSpPr>
            <a:spLocks noGrp="1"/>
          </p:cNvSpPr>
          <p:nvPr>
            <p:ph type="sldNum" sz="quarter" idx="12"/>
          </p:nvPr>
        </p:nvSpPr>
        <p:spPr>
          <a:xfrm>
            <a:off x="11215608" y="1"/>
            <a:ext cx="353417" cy="226591"/>
          </a:xfrm>
          <a:prstGeom prst="rect">
            <a:avLst/>
          </a:prstGeom>
        </p:spPr>
        <p:txBody>
          <a:bodyPr/>
          <a:lstStyle>
            <a:lvl1pPr>
              <a:defRPr/>
            </a:lvl1pPr>
          </a:lstStyle>
          <a:p>
            <a:fld id="{9C1531BC-9149-41F5-BB10-3827ABDB5F9D}" type="slidenum">
              <a:rPr lang="en-US" altLang="ja-JP"/>
              <a:pPr/>
              <a:t>‹#›</a:t>
            </a:fld>
            <a:endParaRPr lang="en-US" altLang="ja-JP" dirty="0"/>
          </a:p>
        </p:txBody>
      </p:sp>
    </p:spTree>
    <p:extLst>
      <p:ext uri="{BB962C8B-B14F-4D97-AF65-F5344CB8AC3E}">
        <p14:creationId xmlns:p14="http://schemas.microsoft.com/office/powerpoint/2010/main" val="356008643"/>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a:xfrm>
            <a:off x="0" y="1"/>
            <a:ext cx="1755645" cy="226591"/>
          </a:xfrm>
          <a:prstGeom prst="rect">
            <a:avLst/>
          </a:prstGeom>
        </p:spPr>
        <p:txBody>
          <a:bodyPr/>
          <a:lstStyle>
            <a:lvl1pPr>
              <a:defRPr/>
            </a:lvl1pPr>
          </a:lstStyle>
          <a:p>
            <a:r>
              <a:rPr lang="ja-JP" altLang="en-US"/>
              <a:t>第</a:t>
            </a:r>
            <a:r>
              <a:rPr lang="en-US" altLang="ja-JP"/>
              <a:t>24</a:t>
            </a:r>
            <a:r>
              <a:rPr lang="ja-JP" altLang="en-US"/>
              <a:t>回 関越</a:t>
            </a:r>
            <a:r>
              <a:rPr lang="en-US" altLang="ja-JP"/>
              <a:t>DIF</a:t>
            </a:r>
            <a:r>
              <a:rPr lang="ja-JP" altLang="en-US"/>
              <a:t>研究会</a:t>
            </a:r>
            <a:endParaRPr lang="en-US" altLang="ja-JP" dirty="0"/>
          </a:p>
        </p:txBody>
      </p:sp>
      <p:sp>
        <p:nvSpPr>
          <p:cNvPr id="6" name="フッター プレースホルダー 5"/>
          <p:cNvSpPr>
            <a:spLocks noGrp="1"/>
          </p:cNvSpPr>
          <p:nvPr>
            <p:ph type="ftr" sz="quarter" idx="11"/>
          </p:nvPr>
        </p:nvSpPr>
        <p:spPr>
          <a:xfrm>
            <a:off x="1" y="6588001"/>
            <a:ext cx="5130503" cy="226591"/>
          </a:xfrm>
          <a:prstGeom prst="rect">
            <a:avLst/>
          </a:prstGeom>
        </p:spPr>
        <p:txBody>
          <a:bodyPr/>
          <a:lstStyle>
            <a:lvl1pPr>
              <a:defRPr/>
            </a:lvl1pPr>
          </a:lstStyle>
          <a:p>
            <a:r>
              <a:rPr lang="ja-JP" altLang="en-US"/>
              <a:t>大腸がん肝転移に対する</a:t>
            </a:r>
            <a:r>
              <a:rPr lang="en-US" altLang="ja-JP"/>
              <a:t>SOX</a:t>
            </a:r>
            <a:r>
              <a:rPr lang="ja-JP" altLang="en-US"/>
              <a:t>療法経過中に著名な脾腫を認めた</a:t>
            </a:r>
            <a:r>
              <a:rPr lang="en-US" altLang="ja-JP"/>
              <a:t>1</a:t>
            </a:r>
            <a:r>
              <a:rPr lang="ja-JP" altLang="en-US"/>
              <a:t>例</a:t>
            </a:r>
            <a:endParaRPr lang="en-US" altLang="ja-JP" dirty="0"/>
          </a:p>
        </p:txBody>
      </p:sp>
      <p:sp>
        <p:nvSpPr>
          <p:cNvPr id="7" name="スライド番号プレースホルダー 6"/>
          <p:cNvSpPr>
            <a:spLocks noGrp="1"/>
          </p:cNvSpPr>
          <p:nvPr>
            <p:ph type="sldNum" sz="quarter" idx="12"/>
          </p:nvPr>
        </p:nvSpPr>
        <p:spPr>
          <a:xfrm>
            <a:off x="11215608" y="1"/>
            <a:ext cx="353417" cy="226591"/>
          </a:xfrm>
          <a:prstGeom prst="rect">
            <a:avLst/>
          </a:prstGeom>
        </p:spPr>
        <p:txBody>
          <a:bodyPr/>
          <a:lstStyle>
            <a:lvl1pPr>
              <a:defRPr/>
            </a:lvl1pPr>
          </a:lstStyle>
          <a:p>
            <a:fld id="{CA2BB2F4-BE85-4CC5-A88B-065E2CC16DCB}" type="slidenum">
              <a:rPr lang="en-US" altLang="ja-JP"/>
              <a:pPr/>
              <a:t>‹#›</a:t>
            </a:fld>
            <a:endParaRPr lang="en-US" altLang="ja-JP" dirty="0"/>
          </a:p>
        </p:txBody>
      </p:sp>
    </p:spTree>
    <p:extLst>
      <p:ext uri="{BB962C8B-B14F-4D97-AF65-F5344CB8AC3E}">
        <p14:creationId xmlns:p14="http://schemas.microsoft.com/office/powerpoint/2010/main" val="1898597152"/>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アイコンをクリックして図を追加</a:t>
            </a:r>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a:xfrm>
            <a:off x="0" y="1"/>
            <a:ext cx="1755645" cy="226591"/>
          </a:xfrm>
          <a:prstGeom prst="rect">
            <a:avLst/>
          </a:prstGeom>
        </p:spPr>
        <p:txBody>
          <a:bodyPr/>
          <a:lstStyle>
            <a:lvl1pPr>
              <a:defRPr/>
            </a:lvl1pPr>
          </a:lstStyle>
          <a:p>
            <a:r>
              <a:rPr lang="ja-JP" altLang="en-US"/>
              <a:t>第</a:t>
            </a:r>
            <a:r>
              <a:rPr lang="en-US" altLang="ja-JP"/>
              <a:t>24</a:t>
            </a:r>
            <a:r>
              <a:rPr lang="ja-JP" altLang="en-US"/>
              <a:t>回 関越</a:t>
            </a:r>
            <a:r>
              <a:rPr lang="en-US" altLang="ja-JP"/>
              <a:t>DIF</a:t>
            </a:r>
            <a:r>
              <a:rPr lang="ja-JP" altLang="en-US"/>
              <a:t>研究会</a:t>
            </a:r>
            <a:endParaRPr lang="en-US" altLang="ja-JP" dirty="0"/>
          </a:p>
        </p:txBody>
      </p:sp>
      <p:sp>
        <p:nvSpPr>
          <p:cNvPr id="6" name="フッター プレースホルダー 5"/>
          <p:cNvSpPr>
            <a:spLocks noGrp="1"/>
          </p:cNvSpPr>
          <p:nvPr>
            <p:ph type="ftr" sz="quarter" idx="11"/>
          </p:nvPr>
        </p:nvSpPr>
        <p:spPr>
          <a:xfrm>
            <a:off x="1" y="6588001"/>
            <a:ext cx="5130503" cy="226591"/>
          </a:xfrm>
          <a:prstGeom prst="rect">
            <a:avLst/>
          </a:prstGeom>
        </p:spPr>
        <p:txBody>
          <a:bodyPr/>
          <a:lstStyle>
            <a:lvl1pPr>
              <a:defRPr/>
            </a:lvl1pPr>
          </a:lstStyle>
          <a:p>
            <a:r>
              <a:rPr lang="ja-JP" altLang="en-US"/>
              <a:t>大腸がん肝転移に対する</a:t>
            </a:r>
            <a:r>
              <a:rPr lang="en-US" altLang="ja-JP"/>
              <a:t>SOX</a:t>
            </a:r>
            <a:r>
              <a:rPr lang="ja-JP" altLang="en-US"/>
              <a:t>療法経過中に著名な脾腫を認めた</a:t>
            </a:r>
            <a:r>
              <a:rPr lang="en-US" altLang="ja-JP"/>
              <a:t>1</a:t>
            </a:r>
            <a:r>
              <a:rPr lang="ja-JP" altLang="en-US"/>
              <a:t>例</a:t>
            </a:r>
            <a:endParaRPr lang="en-US" altLang="ja-JP" dirty="0"/>
          </a:p>
        </p:txBody>
      </p:sp>
    </p:spTree>
    <p:extLst>
      <p:ext uri="{BB962C8B-B14F-4D97-AF65-F5344CB8AC3E}">
        <p14:creationId xmlns:p14="http://schemas.microsoft.com/office/powerpoint/2010/main" val="3910880432"/>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角丸四角形 1"/>
          <p:cNvSpPr/>
          <p:nvPr userDrawn="1"/>
        </p:nvSpPr>
        <p:spPr>
          <a:xfrm>
            <a:off x="24000" y="18000"/>
            <a:ext cx="12144000" cy="6804000"/>
          </a:xfrm>
          <a:prstGeom prst="roundRect">
            <a:avLst>
              <a:gd name="adj" fmla="val 3428"/>
            </a:avLst>
          </a:prstGeom>
          <a:solidFill>
            <a:schemeClr val="bg1"/>
          </a:solidFill>
          <a:ln w="12700">
            <a:solidFill>
              <a:schemeClr val="tx1"/>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1057" name="Rectangle 33"/>
          <p:cNvSpPr>
            <a:spLocks noChangeArrowheads="1"/>
          </p:cNvSpPr>
          <p:nvPr/>
        </p:nvSpPr>
        <p:spPr bwMode="auto">
          <a:xfrm>
            <a:off x="423333" y="692151"/>
            <a:ext cx="8509000" cy="144463"/>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00" dirty="0"/>
          </a:p>
        </p:txBody>
      </p:sp>
      <p:sp>
        <p:nvSpPr>
          <p:cNvPr id="1059" name="Rectangle 35" descr="横線"/>
          <p:cNvSpPr>
            <a:spLocks noChangeArrowheads="1"/>
          </p:cNvSpPr>
          <p:nvPr/>
        </p:nvSpPr>
        <p:spPr bwMode="auto">
          <a:xfrm>
            <a:off x="8932334" y="620688"/>
            <a:ext cx="2923117" cy="274638"/>
          </a:xfrm>
          <a:prstGeom prst="rect">
            <a:avLst/>
          </a:prstGeom>
          <a:pattFill prst="ltHorz">
            <a:fgClr>
              <a:srgbClr val="C0C0C0"/>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00" dirty="0"/>
          </a:p>
        </p:txBody>
      </p:sp>
      <p:sp>
        <p:nvSpPr>
          <p:cNvPr id="1058" name="Rectangle 34"/>
          <p:cNvSpPr>
            <a:spLocks noChangeArrowheads="1"/>
          </p:cNvSpPr>
          <p:nvPr/>
        </p:nvSpPr>
        <p:spPr bwMode="auto">
          <a:xfrm>
            <a:off x="8932334" y="692151"/>
            <a:ext cx="2925233" cy="144463"/>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00" dirty="0"/>
          </a:p>
        </p:txBody>
      </p:sp>
      <p:sp>
        <p:nvSpPr>
          <p:cNvPr id="1026" name="Rectangle 2"/>
          <p:cNvSpPr>
            <a:spLocks noGrp="1" noChangeArrowheads="1"/>
          </p:cNvSpPr>
          <p:nvPr>
            <p:ph type="title"/>
          </p:nvPr>
        </p:nvSpPr>
        <p:spPr bwMode="auto">
          <a:xfrm>
            <a:off x="336000" y="180000"/>
            <a:ext cx="11520000"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1"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336000" y="900000"/>
            <a:ext cx="11520000" cy="57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3" name="正方形/長方形 2"/>
          <p:cNvSpPr/>
          <p:nvPr userDrawn="1"/>
        </p:nvSpPr>
        <p:spPr>
          <a:xfrm>
            <a:off x="336000" y="180000"/>
            <a:ext cx="11520000" cy="648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4" name="テキスト ボックス 3"/>
          <p:cNvSpPr txBox="1"/>
          <p:nvPr userDrawn="1"/>
        </p:nvSpPr>
        <p:spPr>
          <a:xfrm>
            <a:off x="11568000" y="1"/>
            <a:ext cx="228712" cy="226591"/>
          </a:xfrm>
          <a:prstGeom prst="rect">
            <a:avLst/>
          </a:prstGeom>
          <a:noFill/>
        </p:spPr>
        <p:txBody>
          <a:bodyPr wrap="none" lIns="0" tIns="36000" rIns="36000" bIns="36000" rtlCol="0">
            <a:spAutoFit/>
          </a:bodyPr>
          <a:lstStyle/>
          <a:p>
            <a:pPr algn="l"/>
            <a:r>
              <a:rPr kumimoji="1" lang="en-US" altLang="ja-JP" sz="1000" b="0" i="1" baseline="0" dirty="0">
                <a:solidFill>
                  <a:schemeClr val="bg1"/>
                </a:solidFill>
                <a:latin typeface="ＭＳ Ｐ明朝" pitchFamily="18" charset="-128"/>
                <a:ea typeface="ＭＳ Ｐ明朝" pitchFamily="18" charset="-128"/>
              </a:rPr>
              <a:t>/20</a:t>
            </a:r>
            <a:endParaRPr kumimoji="1" lang="ja-JP" altLang="en-US" sz="1000" b="0" i="1" baseline="0" dirty="0">
              <a:solidFill>
                <a:schemeClr val="bg1"/>
              </a:solidFill>
              <a:latin typeface="ＭＳ Ｐ明朝" pitchFamily="18" charset="-128"/>
              <a:ea typeface="ＭＳ Ｐ明朝" pitchFamily="18" charset="-128"/>
            </a:endParaRPr>
          </a:p>
        </p:txBody>
      </p:sp>
    </p:spTree>
    <p:extLst>
      <p:ext uri="{BB962C8B-B14F-4D97-AF65-F5344CB8AC3E}">
        <p14:creationId xmlns:p14="http://schemas.microsoft.com/office/powerpoint/2010/main" val="270894749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slow">
    <p:wipe dir="r"/>
  </p:transition>
  <p:hf hdr="0" ftr="0" dt="0"/>
  <p:txStyles>
    <p:titleStyle>
      <a:lvl1pPr algn="ctr" rtl="0" eaLnBrk="1" fontAlgn="base" hangingPunct="1">
        <a:spcBef>
          <a:spcPct val="0"/>
        </a:spcBef>
        <a:spcAft>
          <a:spcPct val="0"/>
        </a:spcAft>
        <a:defRPr kumimoji="1" sz="2800" b="0" i="1" baseline="0">
          <a:ln>
            <a:noFill/>
          </a:ln>
          <a:solidFill>
            <a:schemeClr val="tx2"/>
          </a:solidFill>
          <a:effectLst>
            <a:outerShdw blurRad="50800" dist="38100" dir="2700000" algn="tl" rotWithShape="0">
              <a:prstClr val="black">
                <a:alpha val="40000"/>
              </a:prstClr>
            </a:outerShdw>
          </a:effectLst>
          <a:latin typeface="HG丸ｺﾞｼｯｸM-PRO" pitchFamily="50" charset="-128"/>
          <a:ea typeface="HG丸ｺﾞｼｯｸM-PRO" pitchFamily="50" charset="-128"/>
          <a:cs typeface="+mj-cs"/>
        </a:defRPr>
      </a:lvl1pPr>
      <a:lvl2pPr algn="l" rtl="0" eaLnBrk="1" fontAlgn="base" hangingPunct="1">
        <a:spcBef>
          <a:spcPct val="0"/>
        </a:spcBef>
        <a:spcAft>
          <a:spcPct val="0"/>
        </a:spcAft>
        <a:defRPr kumimoji="1" sz="2800">
          <a:solidFill>
            <a:schemeClr val="tx2"/>
          </a:solidFill>
          <a:latin typeface="Arial" charset="0"/>
          <a:ea typeface="ＭＳ Ｐゴシック" charset="-128"/>
        </a:defRPr>
      </a:lvl2pPr>
      <a:lvl3pPr algn="l" rtl="0" eaLnBrk="1" fontAlgn="base" hangingPunct="1">
        <a:spcBef>
          <a:spcPct val="0"/>
        </a:spcBef>
        <a:spcAft>
          <a:spcPct val="0"/>
        </a:spcAft>
        <a:defRPr kumimoji="1" sz="2800">
          <a:solidFill>
            <a:schemeClr val="tx2"/>
          </a:solidFill>
          <a:latin typeface="Arial" charset="0"/>
          <a:ea typeface="ＭＳ Ｐゴシック" charset="-128"/>
        </a:defRPr>
      </a:lvl3pPr>
      <a:lvl4pPr algn="l" rtl="0" eaLnBrk="1" fontAlgn="base" hangingPunct="1">
        <a:spcBef>
          <a:spcPct val="0"/>
        </a:spcBef>
        <a:spcAft>
          <a:spcPct val="0"/>
        </a:spcAft>
        <a:defRPr kumimoji="1" sz="2800">
          <a:solidFill>
            <a:schemeClr val="tx2"/>
          </a:solidFill>
          <a:latin typeface="Arial" charset="0"/>
          <a:ea typeface="ＭＳ Ｐゴシック" charset="-128"/>
        </a:defRPr>
      </a:lvl4pPr>
      <a:lvl5pPr algn="l" rtl="0" eaLnBrk="1" fontAlgn="base" hangingPunct="1">
        <a:spcBef>
          <a:spcPct val="0"/>
        </a:spcBef>
        <a:spcAft>
          <a:spcPct val="0"/>
        </a:spcAft>
        <a:defRPr kumimoji="1" sz="2800">
          <a:solidFill>
            <a:schemeClr val="tx2"/>
          </a:solidFill>
          <a:latin typeface="Arial" charset="0"/>
          <a:ea typeface="ＭＳ Ｐゴシック" charset="-128"/>
        </a:defRPr>
      </a:lvl5pPr>
      <a:lvl6pPr marL="457200" algn="l" rtl="0" eaLnBrk="1" fontAlgn="base" hangingPunct="1">
        <a:spcBef>
          <a:spcPct val="0"/>
        </a:spcBef>
        <a:spcAft>
          <a:spcPct val="0"/>
        </a:spcAft>
        <a:defRPr kumimoji="1" sz="2800">
          <a:solidFill>
            <a:schemeClr val="tx2"/>
          </a:solidFill>
          <a:latin typeface="Arial" charset="0"/>
          <a:ea typeface="ＭＳ Ｐゴシック" charset="-128"/>
        </a:defRPr>
      </a:lvl6pPr>
      <a:lvl7pPr marL="914400" algn="l" rtl="0" eaLnBrk="1" fontAlgn="base" hangingPunct="1">
        <a:spcBef>
          <a:spcPct val="0"/>
        </a:spcBef>
        <a:spcAft>
          <a:spcPct val="0"/>
        </a:spcAft>
        <a:defRPr kumimoji="1" sz="2800">
          <a:solidFill>
            <a:schemeClr val="tx2"/>
          </a:solidFill>
          <a:latin typeface="Arial" charset="0"/>
          <a:ea typeface="ＭＳ Ｐゴシック" charset="-128"/>
        </a:defRPr>
      </a:lvl7pPr>
      <a:lvl8pPr marL="1371600" algn="l" rtl="0" eaLnBrk="1" fontAlgn="base" hangingPunct="1">
        <a:spcBef>
          <a:spcPct val="0"/>
        </a:spcBef>
        <a:spcAft>
          <a:spcPct val="0"/>
        </a:spcAft>
        <a:defRPr kumimoji="1" sz="2800">
          <a:solidFill>
            <a:schemeClr val="tx2"/>
          </a:solidFill>
          <a:latin typeface="Arial" charset="0"/>
          <a:ea typeface="ＭＳ Ｐゴシック" charset="-128"/>
        </a:defRPr>
      </a:lvl8pPr>
      <a:lvl9pPr marL="1828800" algn="l" rtl="0" eaLnBrk="1" fontAlgn="base" hangingPunct="1">
        <a:spcBef>
          <a:spcPct val="0"/>
        </a:spcBef>
        <a:spcAft>
          <a:spcPct val="0"/>
        </a:spcAft>
        <a:defRPr kumimoji="1" sz="2800">
          <a:solidFill>
            <a:schemeClr val="tx2"/>
          </a:solidFill>
          <a:latin typeface="Arial" charset="0"/>
          <a:ea typeface="ＭＳ Ｐゴシック" charset="-128"/>
        </a:defRPr>
      </a:lvl9pPr>
    </p:titleStyle>
    <p:bodyStyle>
      <a:lvl1pPr marL="342900" indent="-342900" algn="l" rtl="0" eaLnBrk="1" fontAlgn="base" hangingPunct="1">
        <a:lnSpc>
          <a:spcPct val="100000"/>
        </a:lnSpc>
        <a:spcBef>
          <a:spcPts val="0"/>
        </a:spcBef>
        <a:spcAft>
          <a:spcPts val="600"/>
        </a:spcAft>
        <a:buChar char="•"/>
        <a:defRPr kumimoji="1" sz="2400" baseline="0">
          <a:solidFill>
            <a:schemeClr val="tx1"/>
          </a:solidFill>
          <a:latin typeface="HG丸ｺﾞｼｯｸM-PRO" pitchFamily="50" charset="-128"/>
          <a:ea typeface="HG丸ｺﾞｼｯｸM-PRO" pitchFamily="50" charset="-128"/>
          <a:cs typeface="+mn-cs"/>
        </a:defRPr>
      </a:lvl1pPr>
      <a:lvl2pPr marL="742950" indent="-285750" algn="l" rtl="0" eaLnBrk="1" fontAlgn="base" hangingPunct="1">
        <a:lnSpc>
          <a:spcPct val="100000"/>
        </a:lnSpc>
        <a:spcBef>
          <a:spcPts val="0"/>
        </a:spcBef>
        <a:spcAft>
          <a:spcPts val="600"/>
        </a:spcAft>
        <a:buChar char="–"/>
        <a:defRPr kumimoji="1" sz="2400" baseline="0">
          <a:solidFill>
            <a:schemeClr val="tx1"/>
          </a:solidFill>
          <a:latin typeface="HG丸ｺﾞｼｯｸM-PRO" pitchFamily="50" charset="-128"/>
          <a:ea typeface="HG丸ｺﾞｼｯｸM-PRO" pitchFamily="50" charset="-128"/>
        </a:defRPr>
      </a:lvl2pPr>
      <a:lvl3pPr marL="1143000" indent="-228600" algn="l" rtl="0" eaLnBrk="1" fontAlgn="base" hangingPunct="1">
        <a:lnSpc>
          <a:spcPct val="100000"/>
        </a:lnSpc>
        <a:spcBef>
          <a:spcPts val="0"/>
        </a:spcBef>
        <a:spcAft>
          <a:spcPts val="600"/>
        </a:spcAft>
        <a:buChar char="•"/>
        <a:defRPr kumimoji="1" sz="2400" baseline="0">
          <a:solidFill>
            <a:schemeClr val="tx1"/>
          </a:solidFill>
          <a:latin typeface="HG丸ｺﾞｼｯｸM-PRO" pitchFamily="50" charset="-128"/>
          <a:ea typeface="HG丸ｺﾞｼｯｸM-PRO" pitchFamily="50" charset="-128"/>
        </a:defRPr>
      </a:lvl3pPr>
      <a:lvl4pPr marL="1600200" indent="-228600" algn="l" rtl="0" eaLnBrk="1" fontAlgn="base" hangingPunct="1">
        <a:lnSpc>
          <a:spcPct val="100000"/>
        </a:lnSpc>
        <a:spcBef>
          <a:spcPts val="0"/>
        </a:spcBef>
        <a:spcAft>
          <a:spcPts val="600"/>
        </a:spcAft>
        <a:buChar char="–"/>
        <a:defRPr kumimoji="1" sz="2400" baseline="0">
          <a:solidFill>
            <a:schemeClr val="tx1"/>
          </a:solidFill>
          <a:latin typeface="HG丸ｺﾞｼｯｸM-PRO" pitchFamily="50" charset="-128"/>
          <a:ea typeface="HG丸ｺﾞｼｯｸM-PRO" pitchFamily="50" charset="-128"/>
        </a:defRPr>
      </a:lvl4pPr>
      <a:lvl5pPr marL="2057400" indent="-228600" algn="l" rtl="0" eaLnBrk="1" fontAlgn="base" hangingPunct="1">
        <a:lnSpc>
          <a:spcPct val="100000"/>
        </a:lnSpc>
        <a:spcBef>
          <a:spcPts val="0"/>
        </a:spcBef>
        <a:spcAft>
          <a:spcPts val="600"/>
        </a:spcAft>
        <a:buChar char="»"/>
        <a:defRPr kumimoji="1" sz="2400" baseline="0">
          <a:solidFill>
            <a:schemeClr val="tx1"/>
          </a:solidFill>
          <a:latin typeface="HG丸ｺﾞｼｯｸM-PRO" pitchFamily="50" charset="-128"/>
          <a:ea typeface="HG丸ｺﾞｼｯｸM-PRO"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角丸四角形 1"/>
          <p:cNvSpPr/>
          <p:nvPr userDrawn="1"/>
        </p:nvSpPr>
        <p:spPr>
          <a:xfrm>
            <a:off x="24000" y="18000"/>
            <a:ext cx="12144000" cy="6804000"/>
          </a:xfrm>
          <a:prstGeom prst="roundRect">
            <a:avLst>
              <a:gd name="adj" fmla="val 3428"/>
            </a:avLst>
          </a:prstGeom>
          <a:solidFill>
            <a:schemeClr val="bg1"/>
          </a:solidFill>
          <a:ln w="12700">
            <a:solidFill>
              <a:schemeClr val="tx1"/>
            </a:solidFill>
          </a:ln>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1026" name="Rectangle 2"/>
          <p:cNvSpPr>
            <a:spLocks noGrp="1" noChangeArrowheads="1"/>
          </p:cNvSpPr>
          <p:nvPr>
            <p:ph type="title"/>
          </p:nvPr>
        </p:nvSpPr>
        <p:spPr bwMode="auto">
          <a:xfrm>
            <a:off x="336000" y="180000"/>
            <a:ext cx="11520000"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1"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336000" y="720000"/>
            <a:ext cx="11520000" cy="57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3" name="正方形/長方形 2"/>
          <p:cNvSpPr/>
          <p:nvPr userDrawn="1"/>
        </p:nvSpPr>
        <p:spPr>
          <a:xfrm>
            <a:off x="336000" y="180000"/>
            <a:ext cx="11520000" cy="648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4" name="テキスト ボックス 3"/>
          <p:cNvSpPr txBox="1"/>
          <p:nvPr userDrawn="1"/>
        </p:nvSpPr>
        <p:spPr>
          <a:xfrm>
            <a:off x="11568000" y="1"/>
            <a:ext cx="228712" cy="226591"/>
          </a:xfrm>
          <a:prstGeom prst="rect">
            <a:avLst/>
          </a:prstGeom>
          <a:noFill/>
        </p:spPr>
        <p:txBody>
          <a:bodyPr wrap="none" lIns="0" tIns="36000" rIns="36000" bIns="36000" rtlCol="0">
            <a:spAutoFit/>
          </a:bodyPr>
          <a:lstStyle/>
          <a:p>
            <a:pPr algn="l"/>
            <a:r>
              <a:rPr kumimoji="1" lang="en-US" altLang="ja-JP" sz="1000" b="0" i="1" baseline="0" dirty="0">
                <a:solidFill>
                  <a:schemeClr val="bg1"/>
                </a:solidFill>
                <a:latin typeface="ＭＳ Ｐ明朝" pitchFamily="18" charset="-128"/>
                <a:ea typeface="ＭＳ Ｐ明朝" pitchFamily="18" charset="-128"/>
              </a:rPr>
              <a:t>/20</a:t>
            </a:r>
            <a:endParaRPr kumimoji="1" lang="ja-JP" altLang="en-US" sz="1000" b="0" i="1" baseline="0" dirty="0">
              <a:solidFill>
                <a:schemeClr val="bg1"/>
              </a:solidFill>
              <a:latin typeface="ＭＳ Ｐ明朝" pitchFamily="18" charset="-128"/>
              <a:ea typeface="ＭＳ Ｐ明朝" pitchFamily="18" charset="-128"/>
            </a:endParaRPr>
          </a:p>
        </p:txBody>
      </p:sp>
    </p:spTree>
    <p:extLst>
      <p:ext uri="{BB962C8B-B14F-4D97-AF65-F5344CB8AC3E}">
        <p14:creationId xmlns:p14="http://schemas.microsoft.com/office/powerpoint/2010/main" val="370872810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4" r:id="rId8"/>
    <p:sldLayoutId id="2147483745" r:id="rId9"/>
    <p:sldLayoutId id="2147483746" r:id="rId10"/>
    <p:sldLayoutId id="2147483747" r:id="rId11"/>
    <p:sldLayoutId id="2147483748" r:id="rId12"/>
  </p:sldLayoutIdLst>
  <p:transition spd="slow">
    <p:wipe dir="r"/>
  </p:transition>
  <p:hf hdr="0" ftr="0" dt="0"/>
  <p:txStyles>
    <p:titleStyle>
      <a:lvl1pPr algn="ctr" rtl="0" eaLnBrk="1" fontAlgn="base" hangingPunct="1">
        <a:spcBef>
          <a:spcPct val="0"/>
        </a:spcBef>
        <a:spcAft>
          <a:spcPct val="0"/>
        </a:spcAft>
        <a:defRPr kumimoji="1" sz="2800" b="0" i="1" baseline="0">
          <a:ln>
            <a:noFill/>
          </a:ln>
          <a:solidFill>
            <a:schemeClr val="tx2"/>
          </a:solidFill>
          <a:effectLst>
            <a:outerShdw blurRad="50800" dist="38100" dir="2700000" algn="tl" rotWithShape="0">
              <a:prstClr val="black">
                <a:alpha val="40000"/>
              </a:prstClr>
            </a:outerShdw>
          </a:effectLst>
          <a:latin typeface="HG丸ｺﾞｼｯｸM-PRO" pitchFamily="50" charset="-128"/>
          <a:ea typeface="HG丸ｺﾞｼｯｸM-PRO" pitchFamily="50" charset="-128"/>
          <a:cs typeface="+mj-cs"/>
        </a:defRPr>
      </a:lvl1pPr>
      <a:lvl2pPr algn="l" rtl="0" eaLnBrk="1" fontAlgn="base" hangingPunct="1">
        <a:spcBef>
          <a:spcPct val="0"/>
        </a:spcBef>
        <a:spcAft>
          <a:spcPct val="0"/>
        </a:spcAft>
        <a:defRPr kumimoji="1" sz="2800">
          <a:solidFill>
            <a:schemeClr val="tx2"/>
          </a:solidFill>
          <a:latin typeface="Arial" charset="0"/>
          <a:ea typeface="ＭＳ Ｐゴシック" charset="-128"/>
        </a:defRPr>
      </a:lvl2pPr>
      <a:lvl3pPr algn="l" rtl="0" eaLnBrk="1" fontAlgn="base" hangingPunct="1">
        <a:spcBef>
          <a:spcPct val="0"/>
        </a:spcBef>
        <a:spcAft>
          <a:spcPct val="0"/>
        </a:spcAft>
        <a:defRPr kumimoji="1" sz="2800">
          <a:solidFill>
            <a:schemeClr val="tx2"/>
          </a:solidFill>
          <a:latin typeface="Arial" charset="0"/>
          <a:ea typeface="ＭＳ Ｐゴシック" charset="-128"/>
        </a:defRPr>
      </a:lvl3pPr>
      <a:lvl4pPr algn="l" rtl="0" eaLnBrk="1" fontAlgn="base" hangingPunct="1">
        <a:spcBef>
          <a:spcPct val="0"/>
        </a:spcBef>
        <a:spcAft>
          <a:spcPct val="0"/>
        </a:spcAft>
        <a:defRPr kumimoji="1" sz="2800">
          <a:solidFill>
            <a:schemeClr val="tx2"/>
          </a:solidFill>
          <a:latin typeface="Arial" charset="0"/>
          <a:ea typeface="ＭＳ Ｐゴシック" charset="-128"/>
        </a:defRPr>
      </a:lvl4pPr>
      <a:lvl5pPr algn="l" rtl="0" eaLnBrk="1" fontAlgn="base" hangingPunct="1">
        <a:spcBef>
          <a:spcPct val="0"/>
        </a:spcBef>
        <a:spcAft>
          <a:spcPct val="0"/>
        </a:spcAft>
        <a:defRPr kumimoji="1" sz="2800">
          <a:solidFill>
            <a:schemeClr val="tx2"/>
          </a:solidFill>
          <a:latin typeface="Arial" charset="0"/>
          <a:ea typeface="ＭＳ Ｐゴシック" charset="-128"/>
        </a:defRPr>
      </a:lvl5pPr>
      <a:lvl6pPr marL="457200" algn="l" rtl="0" eaLnBrk="1" fontAlgn="base" hangingPunct="1">
        <a:spcBef>
          <a:spcPct val="0"/>
        </a:spcBef>
        <a:spcAft>
          <a:spcPct val="0"/>
        </a:spcAft>
        <a:defRPr kumimoji="1" sz="2800">
          <a:solidFill>
            <a:schemeClr val="tx2"/>
          </a:solidFill>
          <a:latin typeface="Arial" charset="0"/>
          <a:ea typeface="ＭＳ Ｐゴシック" charset="-128"/>
        </a:defRPr>
      </a:lvl6pPr>
      <a:lvl7pPr marL="914400" algn="l" rtl="0" eaLnBrk="1" fontAlgn="base" hangingPunct="1">
        <a:spcBef>
          <a:spcPct val="0"/>
        </a:spcBef>
        <a:spcAft>
          <a:spcPct val="0"/>
        </a:spcAft>
        <a:defRPr kumimoji="1" sz="2800">
          <a:solidFill>
            <a:schemeClr val="tx2"/>
          </a:solidFill>
          <a:latin typeface="Arial" charset="0"/>
          <a:ea typeface="ＭＳ Ｐゴシック" charset="-128"/>
        </a:defRPr>
      </a:lvl7pPr>
      <a:lvl8pPr marL="1371600" algn="l" rtl="0" eaLnBrk="1" fontAlgn="base" hangingPunct="1">
        <a:spcBef>
          <a:spcPct val="0"/>
        </a:spcBef>
        <a:spcAft>
          <a:spcPct val="0"/>
        </a:spcAft>
        <a:defRPr kumimoji="1" sz="2800">
          <a:solidFill>
            <a:schemeClr val="tx2"/>
          </a:solidFill>
          <a:latin typeface="Arial" charset="0"/>
          <a:ea typeface="ＭＳ Ｐゴシック" charset="-128"/>
        </a:defRPr>
      </a:lvl8pPr>
      <a:lvl9pPr marL="1828800" algn="l" rtl="0" eaLnBrk="1" fontAlgn="base" hangingPunct="1">
        <a:spcBef>
          <a:spcPct val="0"/>
        </a:spcBef>
        <a:spcAft>
          <a:spcPct val="0"/>
        </a:spcAft>
        <a:defRPr kumimoji="1" sz="2800">
          <a:solidFill>
            <a:schemeClr val="tx2"/>
          </a:solidFill>
          <a:latin typeface="Arial" charset="0"/>
          <a:ea typeface="ＭＳ Ｐゴシック" charset="-128"/>
        </a:defRPr>
      </a:lvl9pPr>
    </p:titleStyle>
    <p:bodyStyle>
      <a:lvl1pPr marL="342900" indent="-342900" algn="l" rtl="0" eaLnBrk="1" fontAlgn="base" hangingPunct="1">
        <a:lnSpc>
          <a:spcPct val="100000"/>
        </a:lnSpc>
        <a:spcBef>
          <a:spcPts val="0"/>
        </a:spcBef>
        <a:spcAft>
          <a:spcPts val="600"/>
        </a:spcAft>
        <a:buChar char="•"/>
        <a:defRPr kumimoji="1" sz="2400" baseline="0">
          <a:solidFill>
            <a:schemeClr val="tx1"/>
          </a:solidFill>
          <a:latin typeface="HG丸ｺﾞｼｯｸM-PRO" pitchFamily="50" charset="-128"/>
          <a:ea typeface="HG丸ｺﾞｼｯｸM-PRO" pitchFamily="50" charset="-128"/>
          <a:cs typeface="+mn-cs"/>
        </a:defRPr>
      </a:lvl1pPr>
      <a:lvl2pPr marL="742950" indent="-285750" algn="l" rtl="0" eaLnBrk="1" fontAlgn="base" hangingPunct="1">
        <a:lnSpc>
          <a:spcPct val="100000"/>
        </a:lnSpc>
        <a:spcBef>
          <a:spcPts val="0"/>
        </a:spcBef>
        <a:spcAft>
          <a:spcPts val="600"/>
        </a:spcAft>
        <a:buChar char="–"/>
        <a:defRPr kumimoji="1" sz="2400" baseline="0">
          <a:solidFill>
            <a:schemeClr val="tx1"/>
          </a:solidFill>
          <a:latin typeface="HG丸ｺﾞｼｯｸM-PRO" pitchFamily="50" charset="-128"/>
          <a:ea typeface="HG丸ｺﾞｼｯｸM-PRO" pitchFamily="50" charset="-128"/>
        </a:defRPr>
      </a:lvl2pPr>
      <a:lvl3pPr marL="1143000" indent="-228600" algn="l" rtl="0" eaLnBrk="1" fontAlgn="base" hangingPunct="1">
        <a:lnSpc>
          <a:spcPct val="100000"/>
        </a:lnSpc>
        <a:spcBef>
          <a:spcPts val="0"/>
        </a:spcBef>
        <a:spcAft>
          <a:spcPts val="600"/>
        </a:spcAft>
        <a:buChar char="•"/>
        <a:defRPr kumimoji="1" sz="2400" baseline="0">
          <a:solidFill>
            <a:schemeClr val="tx1"/>
          </a:solidFill>
          <a:latin typeface="HG丸ｺﾞｼｯｸM-PRO" pitchFamily="50" charset="-128"/>
          <a:ea typeface="HG丸ｺﾞｼｯｸM-PRO" pitchFamily="50" charset="-128"/>
        </a:defRPr>
      </a:lvl3pPr>
      <a:lvl4pPr marL="1600200" indent="-228600" algn="l" rtl="0" eaLnBrk="1" fontAlgn="base" hangingPunct="1">
        <a:lnSpc>
          <a:spcPct val="100000"/>
        </a:lnSpc>
        <a:spcBef>
          <a:spcPts val="0"/>
        </a:spcBef>
        <a:spcAft>
          <a:spcPts val="600"/>
        </a:spcAft>
        <a:buChar char="–"/>
        <a:defRPr kumimoji="1" sz="2400" baseline="0">
          <a:solidFill>
            <a:schemeClr val="tx1"/>
          </a:solidFill>
          <a:latin typeface="HG丸ｺﾞｼｯｸM-PRO" pitchFamily="50" charset="-128"/>
          <a:ea typeface="HG丸ｺﾞｼｯｸM-PRO" pitchFamily="50" charset="-128"/>
        </a:defRPr>
      </a:lvl4pPr>
      <a:lvl5pPr marL="2057400" indent="-228600" algn="l" rtl="0" eaLnBrk="1" fontAlgn="base" hangingPunct="1">
        <a:lnSpc>
          <a:spcPct val="100000"/>
        </a:lnSpc>
        <a:spcBef>
          <a:spcPts val="0"/>
        </a:spcBef>
        <a:spcAft>
          <a:spcPts val="600"/>
        </a:spcAft>
        <a:buChar char="»"/>
        <a:defRPr kumimoji="1" sz="2400" baseline="0">
          <a:solidFill>
            <a:schemeClr val="tx1"/>
          </a:solidFill>
          <a:latin typeface="HG丸ｺﾞｼｯｸM-PRO" pitchFamily="50" charset="-128"/>
          <a:ea typeface="HG丸ｺﾞｼｯｸM-PRO"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yokaki@shinshu-u.ac.jp" TargetMode="External"/><Relationship Id="rId2" Type="http://schemas.openxmlformats.org/officeDocument/2006/relationships/image" Target="../media/image1.jpeg"/><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7.png"/><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10.png"/><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9.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image" Target="../media/image14.png"/><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image" Target="../media/image13.png"/><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18.png"/><Relationship Id="rId4" Type="http://schemas.openxmlformats.org/officeDocument/2006/relationships/diagramLayout" Target="../diagrams/layout8.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9.xml"/><Relationship Id="rId7" Type="http://schemas.openxmlformats.org/officeDocument/2006/relationships/image" Target="../media/image19.jpg"/><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消化器病学会甲信越地区・女性医師の会</a:t>
            </a:r>
          </a:p>
        </p:txBody>
      </p:sp>
      <p:pic>
        <p:nvPicPr>
          <p:cNvPr id="5" name="コンテンツ プレースホルダー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49325"/>
          <a:stretch/>
        </p:blipFill>
        <p:spPr>
          <a:xfrm>
            <a:off x="336000" y="792002"/>
            <a:ext cx="11520000" cy="5288759"/>
          </a:xfrm>
        </p:spPr>
      </p:pic>
      <p:sp>
        <p:nvSpPr>
          <p:cNvPr id="6" name="テキスト ボックス 5"/>
          <p:cNvSpPr txBox="1"/>
          <p:nvPr/>
        </p:nvSpPr>
        <p:spPr>
          <a:xfrm>
            <a:off x="4784377" y="806762"/>
            <a:ext cx="5482591" cy="461665"/>
          </a:xfrm>
          <a:prstGeom prst="rect">
            <a:avLst/>
          </a:prstGeom>
          <a:noFill/>
        </p:spPr>
        <p:txBody>
          <a:bodyPr wrap="none" rtlCol="0">
            <a:spAutoFit/>
          </a:bodyPr>
          <a:lstStyle/>
          <a:p>
            <a:r>
              <a:rPr lang="en-US" altLang="ja-JP" b="1" dirty="0">
                <a:solidFill>
                  <a:schemeClr val="bg1"/>
                </a:solidFill>
              </a:rPr>
              <a:t>Corundum Generation Committee</a:t>
            </a:r>
            <a:endParaRPr lang="ja-JP" altLang="en-US" b="1" dirty="0">
              <a:solidFill>
                <a:schemeClr val="bg1"/>
              </a:solidFill>
            </a:endParaRPr>
          </a:p>
        </p:txBody>
      </p:sp>
      <p:sp>
        <p:nvSpPr>
          <p:cNvPr id="7" name="テキスト ボックス 6"/>
          <p:cNvSpPr txBox="1"/>
          <p:nvPr/>
        </p:nvSpPr>
        <p:spPr>
          <a:xfrm>
            <a:off x="2613316" y="6132746"/>
            <a:ext cx="6675032" cy="861774"/>
          </a:xfrm>
          <a:prstGeom prst="rect">
            <a:avLst/>
          </a:prstGeom>
          <a:noFill/>
        </p:spPr>
        <p:txBody>
          <a:bodyPr wrap="none" rtlCol="0">
            <a:spAutoFit/>
          </a:bodyPr>
          <a:lstStyle/>
          <a:p>
            <a:r>
              <a:rPr lang="ja-JP" altLang="en-US" sz="1600" dirty="0"/>
              <a:t>甲信越地区で働く消化器に携わる女性医師の活動を支援します</a:t>
            </a:r>
            <a:endParaRPr lang="en-US" altLang="ja-JP" sz="1600" dirty="0"/>
          </a:p>
          <a:p>
            <a:r>
              <a:rPr lang="ja-JP" altLang="en-US" sz="1600" dirty="0"/>
              <a:t>問い合わせ、ご相談は右のメールまで；</a:t>
            </a:r>
            <a:r>
              <a:rPr lang="en-US" altLang="ja-JP" sz="1800" u="sng" dirty="0">
                <a:solidFill>
                  <a:srgbClr val="0563C1"/>
                </a:solidFill>
                <a:effectLst/>
                <a:latin typeface="メイリオ" panose="020B0604030504040204" pitchFamily="50" charset="-128"/>
                <a:ea typeface="メイリオ" panose="020B0604030504040204" pitchFamily="50" charset="-128"/>
                <a:cs typeface="Courier New" panose="02070309020205020404" pitchFamily="49" charset="0"/>
                <a:hlinkClick r:id="rId3"/>
              </a:rPr>
              <a:t>syokaki@shinshu-u.ac.jp</a:t>
            </a:r>
            <a:endParaRPr lang="ja-JP" altLang="ja-JP" sz="1800" dirty="0">
              <a:effectLst/>
              <a:latin typeface="メイリオ" panose="020B0604030504040204" pitchFamily="50" charset="-128"/>
              <a:ea typeface="メイリオ" panose="020B0604030504040204" pitchFamily="50" charset="-128"/>
              <a:cs typeface="Courier New" panose="02070309020205020404" pitchFamily="49" charset="0"/>
            </a:endParaRPr>
          </a:p>
          <a:p>
            <a:endParaRPr lang="ja-JP" altLang="en-US" sz="1600" dirty="0"/>
          </a:p>
        </p:txBody>
      </p:sp>
      <p:sp>
        <p:nvSpPr>
          <p:cNvPr id="8" name="角丸四角形 7"/>
          <p:cNvSpPr/>
          <p:nvPr/>
        </p:nvSpPr>
        <p:spPr>
          <a:xfrm>
            <a:off x="4294567" y="4770121"/>
            <a:ext cx="1745560" cy="1058754"/>
          </a:xfrm>
          <a:prstGeom prst="roundRect">
            <a:avLst/>
          </a:prstGeom>
          <a:solidFill>
            <a:srgbClr val="FF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FF8060"/>
                </a:solidFill>
                <a:latin typeface="HG丸ｺﾞｼｯｸM-PRO" panose="020F0600000000000000" pitchFamily="50" charset="-128"/>
                <a:ea typeface="HG丸ｺﾞｼｯｸM-PRO" panose="020F0600000000000000" pitchFamily="50" charset="-128"/>
              </a:rPr>
              <a:t>History</a:t>
            </a:r>
            <a:endParaRPr lang="ja-JP" altLang="en-US" dirty="0">
              <a:solidFill>
                <a:srgbClr val="FF8060"/>
              </a:solidFill>
              <a:latin typeface="HG丸ｺﾞｼｯｸM-PRO" panose="020F0600000000000000" pitchFamily="50" charset="-128"/>
              <a:ea typeface="HG丸ｺﾞｼｯｸM-PRO" panose="020F0600000000000000" pitchFamily="50" charset="-128"/>
            </a:endParaRPr>
          </a:p>
        </p:txBody>
      </p:sp>
      <p:sp>
        <p:nvSpPr>
          <p:cNvPr id="9" name="角丸四角形 8"/>
          <p:cNvSpPr/>
          <p:nvPr/>
        </p:nvSpPr>
        <p:spPr>
          <a:xfrm>
            <a:off x="2119655" y="4770121"/>
            <a:ext cx="1831259" cy="10587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800" dirty="0">
                <a:solidFill>
                  <a:srgbClr val="002060"/>
                </a:solidFill>
                <a:latin typeface="HG丸ｺﾞｼｯｸM-PRO" panose="020F0600000000000000" pitchFamily="50" charset="-128"/>
                <a:ea typeface="HG丸ｺﾞｼｯｸM-PRO" panose="020F0600000000000000" pitchFamily="50" charset="-128"/>
              </a:rPr>
              <a:t>Organization chart</a:t>
            </a:r>
          </a:p>
          <a:p>
            <a:pPr algn="ctr"/>
            <a:r>
              <a:rPr lang="en-US" altLang="ja-JP" sz="1800" dirty="0">
                <a:solidFill>
                  <a:srgbClr val="002060"/>
                </a:solidFill>
                <a:latin typeface="HG丸ｺﾞｼｯｸM-PRO" panose="020F0600000000000000" pitchFamily="50" charset="-128"/>
                <a:ea typeface="HG丸ｺﾞｼｯｸM-PRO" panose="020F0600000000000000" pitchFamily="50" charset="-128"/>
              </a:rPr>
              <a:t>Members</a:t>
            </a:r>
            <a:endParaRPr lang="ja-JP" altLang="en-US" sz="18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0" name="角丸四角形 9"/>
          <p:cNvSpPr/>
          <p:nvPr/>
        </p:nvSpPr>
        <p:spPr>
          <a:xfrm>
            <a:off x="6407987" y="4770121"/>
            <a:ext cx="1745560" cy="1058754"/>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800" dirty="0">
                <a:solidFill>
                  <a:srgbClr val="7030A0"/>
                </a:solidFill>
                <a:latin typeface="HG丸ｺﾞｼｯｸM-PRO" panose="020F0600000000000000" pitchFamily="50" charset="-128"/>
                <a:ea typeface="HG丸ｺﾞｼｯｸM-PRO" panose="020F0600000000000000" pitchFamily="50" charset="-128"/>
              </a:rPr>
              <a:t>Constitution</a:t>
            </a:r>
            <a:endParaRPr lang="ja-JP" altLang="en-US" sz="1800" dirty="0">
              <a:solidFill>
                <a:srgbClr val="7030A0"/>
              </a:solidFill>
              <a:latin typeface="HG丸ｺﾞｼｯｸM-PRO" panose="020F0600000000000000" pitchFamily="50" charset="-128"/>
              <a:ea typeface="HG丸ｺﾞｼｯｸM-PRO" panose="020F0600000000000000" pitchFamily="50" charset="-128"/>
            </a:endParaRPr>
          </a:p>
        </p:txBody>
      </p:sp>
      <p:sp>
        <p:nvSpPr>
          <p:cNvPr id="11" name="角丸四角形 10"/>
          <p:cNvSpPr/>
          <p:nvPr/>
        </p:nvSpPr>
        <p:spPr>
          <a:xfrm>
            <a:off x="8521407" y="4770121"/>
            <a:ext cx="1745560" cy="1058754"/>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B050"/>
                </a:solidFill>
                <a:latin typeface="HG丸ｺﾞｼｯｸM-PRO" panose="020F0600000000000000" pitchFamily="50" charset="-128"/>
                <a:ea typeface="HG丸ｺﾞｼｯｸM-PRO" panose="020F0600000000000000" pitchFamily="50" charset="-128"/>
              </a:rPr>
              <a:t>Reports</a:t>
            </a:r>
            <a:endParaRPr lang="ja-JP" altLang="en-US" dirty="0">
              <a:solidFill>
                <a:srgbClr val="00B050"/>
              </a:solidFill>
              <a:latin typeface="HG丸ｺﾞｼｯｸM-PRO" panose="020F0600000000000000" pitchFamily="50" charset="-128"/>
              <a:ea typeface="HG丸ｺﾞｼｯｸM-PRO" panose="020F0600000000000000" pitchFamily="50" charset="-128"/>
            </a:endParaRPr>
          </a:p>
        </p:txBody>
      </p:sp>
      <p:pic>
        <p:nvPicPr>
          <p:cNvPr id="12" name="図 1">
            <a:extLst>
              <a:ext uri="{FF2B5EF4-FFF2-40B4-BE49-F238E27FC236}">
                <a16:creationId xmlns:a16="http://schemas.microsoft.com/office/drawing/2014/main" id="{0EB73EA5-CBF8-4287-AB25-2312E94A08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9654" y="83279"/>
            <a:ext cx="568890" cy="708722"/>
          </a:xfrm>
          <a:prstGeom prst="rect">
            <a:avLst/>
          </a:prstGeom>
        </p:spPr>
      </p:pic>
    </p:spTree>
    <p:extLst>
      <p:ext uri="{BB962C8B-B14F-4D97-AF65-F5344CB8AC3E}">
        <p14:creationId xmlns:p14="http://schemas.microsoft.com/office/powerpoint/2010/main" val="1850109104"/>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Reports</a:t>
            </a:r>
            <a:r>
              <a:rPr kumimoji="1" lang="ja-JP" altLang="en-US" dirty="0"/>
              <a:t>　</a:t>
            </a:r>
            <a:r>
              <a:rPr kumimoji="1" lang="en-US" altLang="ja-JP" dirty="0"/>
              <a:t>part2</a:t>
            </a:r>
            <a:r>
              <a:rPr kumimoji="1" lang="ja-JP" altLang="en-US" dirty="0"/>
              <a:t>　</a:t>
            </a:r>
            <a:endParaRPr kumimoji="1" lang="ja-JP" altLang="en-US" sz="2000" dirty="0"/>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2798220894"/>
              </p:ext>
            </p:extLst>
          </p:nvPr>
        </p:nvGraphicFramePr>
        <p:xfrm>
          <a:off x="1776414" y="900113"/>
          <a:ext cx="8639175"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1911107"/>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ホワイト, テーブル, ミラー が含まれている画像&#10;&#10;自動的に生成された説明">
            <a:extLst>
              <a:ext uri="{FF2B5EF4-FFF2-40B4-BE49-F238E27FC236}">
                <a16:creationId xmlns:a16="http://schemas.microsoft.com/office/drawing/2014/main" id="{BC0AB4A3-CDD2-4287-B887-3528F5156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1938" y="1909763"/>
            <a:ext cx="4048125" cy="3038475"/>
          </a:xfrm>
          <a:prstGeom prst="rect">
            <a:avLst/>
          </a:prstGeom>
        </p:spPr>
      </p:pic>
      <p:sp>
        <p:nvSpPr>
          <p:cNvPr id="7" name="テキスト ボックス 6">
            <a:extLst>
              <a:ext uri="{FF2B5EF4-FFF2-40B4-BE49-F238E27FC236}">
                <a16:creationId xmlns:a16="http://schemas.microsoft.com/office/drawing/2014/main" id="{E65313A9-E4C3-4C72-9A57-7F0DB591392C}"/>
              </a:ext>
            </a:extLst>
          </p:cNvPr>
          <p:cNvSpPr txBox="1"/>
          <p:nvPr/>
        </p:nvSpPr>
        <p:spPr>
          <a:xfrm>
            <a:off x="2564525" y="893380"/>
            <a:ext cx="4099199" cy="830997"/>
          </a:xfrm>
          <a:prstGeom prst="rect">
            <a:avLst/>
          </a:prstGeom>
          <a:noFill/>
        </p:spPr>
        <p:txBody>
          <a:bodyPr wrap="none" rtlCol="0">
            <a:spAutoFit/>
          </a:bodyPr>
          <a:lstStyle/>
          <a:p>
            <a:r>
              <a:rPr lang="en-US" altLang="ja-JP" i="1" dirty="0"/>
              <a:t>Silver Spoon Conference</a:t>
            </a:r>
          </a:p>
          <a:p>
            <a:r>
              <a:rPr lang="en-US" altLang="ja-JP" i="1" dirty="0"/>
              <a:t>  to be more brilliant…</a:t>
            </a:r>
            <a:endParaRPr lang="ja-JP" altLang="en-US" i="1" dirty="0"/>
          </a:p>
        </p:txBody>
      </p:sp>
      <p:sp>
        <p:nvSpPr>
          <p:cNvPr id="8" name="テキスト ボックス 7">
            <a:extLst>
              <a:ext uri="{FF2B5EF4-FFF2-40B4-BE49-F238E27FC236}">
                <a16:creationId xmlns:a16="http://schemas.microsoft.com/office/drawing/2014/main" id="{0CD84EEC-127A-4CC6-8FA7-8497A62E2FE7}"/>
              </a:ext>
            </a:extLst>
          </p:cNvPr>
          <p:cNvSpPr txBox="1"/>
          <p:nvPr/>
        </p:nvSpPr>
        <p:spPr>
          <a:xfrm>
            <a:off x="6096000" y="5244663"/>
            <a:ext cx="4317207" cy="1200329"/>
          </a:xfrm>
          <a:prstGeom prst="rect">
            <a:avLst/>
          </a:prstGeom>
          <a:noFill/>
        </p:spPr>
        <p:txBody>
          <a:bodyPr wrap="none" rtlCol="0">
            <a:spAutoFit/>
          </a:bodyPr>
          <a:lstStyle/>
          <a:p>
            <a:r>
              <a:rPr lang="ja-JP" altLang="en-US" sz="1800" dirty="0"/>
              <a:t>まだ</a:t>
            </a:r>
            <a:r>
              <a:rPr lang="en-US" altLang="ja-JP" sz="1800" dirty="0"/>
              <a:t>gold</a:t>
            </a:r>
            <a:r>
              <a:rPr lang="ja-JP" altLang="en-US" sz="1800" dirty="0"/>
              <a:t>ではなく</a:t>
            </a:r>
            <a:r>
              <a:rPr lang="en-US" altLang="ja-JP" sz="1800" dirty="0"/>
              <a:t>silver</a:t>
            </a:r>
          </a:p>
          <a:p>
            <a:r>
              <a:rPr lang="ja-JP" altLang="en-US" sz="1800" dirty="0"/>
              <a:t>そんな</a:t>
            </a:r>
            <a:r>
              <a:rPr lang="en-US" altLang="ja-JP" sz="1800" dirty="0"/>
              <a:t>2</a:t>
            </a:r>
            <a:r>
              <a:rPr lang="ja-JP" altLang="en-US" sz="1800" dirty="0"/>
              <a:t>番手を</a:t>
            </a:r>
            <a:r>
              <a:rPr lang="en-US" altLang="ja-JP" sz="1800" dirty="0"/>
              <a:t>spoon</a:t>
            </a:r>
            <a:r>
              <a:rPr lang="ja-JP" altLang="en-US" sz="1800" dirty="0"/>
              <a:t>ですくいあげる</a:t>
            </a:r>
            <a:r>
              <a:rPr lang="en-US" altLang="ja-JP" sz="1800" dirty="0"/>
              <a:t>…</a:t>
            </a:r>
          </a:p>
          <a:p>
            <a:r>
              <a:rPr lang="ja-JP" altLang="en-US" sz="1800" dirty="0"/>
              <a:t>そしてもっと輝く世代にしていきたい</a:t>
            </a:r>
            <a:endParaRPr lang="en-US" altLang="ja-JP" sz="1800" dirty="0"/>
          </a:p>
          <a:p>
            <a:r>
              <a:rPr lang="ja-JP" altLang="en-US" sz="1800" dirty="0"/>
              <a:t>想いをこめて名づけられました</a:t>
            </a:r>
          </a:p>
        </p:txBody>
      </p:sp>
      <p:sp>
        <p:nvSpPr>
          <p:cNvPr id="2" name="タイトル 1"/>
          <p:cNvSpPr>
            <a:spLocks noGrp="1"/>
          </p:cNvSpPr>
          <p:nvPr>
            <p:ph type="title"/>
          </p:nvPr>
        </p:nvSpPr>
        <p:spPr/>
        <p:txBody>
          <a:bodyPr/>
          <a:lstStyle/>
          <a:p>
            <a:r>
              <a:rPr kumimoji="1" lang="ja-JP" altLang="en-US" dirty="0"/>
              <a:t>女性医師シンポジウム</a:t>
            </a:r>
          </a:p>
        </p:txBody>
      </p:sp>
    </p:spTree>
    <p:extLst>
      <p:ext uri="{BB962C8B-B14F-4D97-AF65-F5344CB8AC3E}">
        <p14:creationId xmlns:p14="http://schemas.microsoft.com/office/powerpoint/2010/main" val="4263433587"/>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800827-59FB-4E73-BAAA-A48CAA2577B2}"/>
              </a:ext>
            </a:extLst>
          </p:cNvPr>
          <p:cNvSpPr>
            <a:spLocks noGrp="1"/>
          </p:cNvSpPr>
          <p:nvPr>
            <p:ph type="title"/>
          </p:nvPr>
        </p:nvSpPr>
        <p:spPr>
          <a:xfrm>
            <a:off x="1776000" y="180000"/>
            <a:ext cx="8640000" cy="432000"/>
          </a:xfrm>
        </p:spPr>
        <p:txBody>
          <a:bodyPr wrap="square" anchor="t">
            <a:normAutofit/>
          </a:bodyPr>
          <a:lstStyle/>
          <a:p>
            <a:r>
              <a:rPr kumimoji="1" lang="en-US" altLang="ja-JP" dirty="0"/>
              <a:t>Tea Party</a:t>
            </a:r>
            <a:r>
              <a:rPr kumimoji="1" lang="ja-JP" altLang="en-US" dirty="0"/>
              <a:t>♬　</a:t>
            </a:r>
            <a:r>
              <a:rPr kumimoji="1" lang="ja-JP" altLang="en-US" sz="2000" dirty="0"/>
              <a:t>コロナで中断中ですがいずれ復活予定！</a:t>
            </a:r>
          </a:p>
        </p:txBody>
      </p:sp>
      <p:pic>
        <p:nvPicPr>
          <p:cNvPr id="8" name="図 7" descr="食品 が含まれている画像&#10;&#10;自動的に生成された説明">
            <a:extLst>
              <a:ext uri="{FF2B5EF4-FFF2-40B4-BE49-F238E27FC236}">
                <a16:creationId xmlns:a16="http://schemas.microsoft.com/office/drawing/2014/main" id="{37271560-4501-45B9-8140-11682ECCE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024" y="1287607"/>
            <a:ext cx="4483320" cy="5046170"/>
          </a:xfrm>
          <a:prstGeom prst="rect">
            <a:avLst/>
          </a:prstGeom>
        </p:spPr>
      </p:pic>
      <p:sp>
        <p:nvSpPr>
          <p:cNvPr id="11" name="Content Placeholder 2">
            <a:extLst>
              <a:ext uri="{FF2B5EF4-FFF2-40B4-BE49-F238E27FC236}">
                <a16:creationId xmlns:a16="http://schemas.microsoft.com/office/drawing/2014/main" id="{A2A42F34-3574-4BDC-B6E4-FC31482DD0B9}"/>
              </a:ext>
            </a:extLst>
          </p:cNvPr>
          <p:cNvSpPr>
            <a:spLocks noGrp="1"/>
          </p:cNvSpPr>
          <p:nvPr>
            <p:ph sz="half" idx="1"/>
          </p:nvPr>
        </p:nvSpPr>
        <p:spPr>
          <a:xfrm>
            <a:off x="787076" y="1928812"/>
            <a:ext cx="4038600" cy="4929188"/>
          </a:xfrm>
        </p:spPr>
        <p:txBody>
          <a:bodyPr/>
          <a:lstStyle/>
          <a:p>
            <a:pPr marL="0" indent="0">
              <a:buNone/>
            </a:pPr>
            <a:r>
              <a:rPr lang="ja-JP" altLang="en-US" sz="2000" dirty="0"/>
              <a:t>女性医師シンポジウムの後</a:t>
            </a:r>
            <a:endParaRPr lang="en-US" altLang="ja-JP" sz="2000" dirty="0"/>
          </a:p>
          <a:p>
            <a:pPr marL="0" indent="0">
              <a:buNone/>
            </a:pPr>
            <a:r>
              <a:rPr lang="ja-JP" altLang="en-US" sz="2000" dirty="0"/>
              <a:t>お茶とケーキを準備して</a:t>
            </a:r>
            <a:endParaRPr lang="en-US" altLang="ja-JP" sz="2000" dirty="0"/>
          </a:p>
          <a:p>
            <a:pPr marL="0" indent="0">
              <a:buNone/>
            </a:pPr>
            <a:r>
              <a:rPr lang="en-US" sz="2000" dirty="0"/>
              <a:t>Tea party</a:t>
            </a:r>
            <a:r>
              <a:rPr lang="ja-JP" altLang="en-US" sz="2000" dirty="0"/>
              <a:t>を催しています。</a:t>
            </a:r>
            <a:endParaRPr lang="en-US" altLang="ja-JP" sz="2000" dirty="0"/>
          </a:p>
          <a:p>
            <a:pPr marL="0" indent="0">
              <a:buNone/>
            </a:pPr>
            <a:r>
              <a:rPr lang="ja-JP" altLang="en-US" sz="2000" dirty="0"/>
              <a:t>特別講演の講師の先生を囲み</a:t>
            </a:r>
            <a:endParaRPr lang="en-US" altLang="ja-JP" sz="2000" dirty="0"/>
          </a:p>
          <a:p>
            <a:pPr marL="0" indent="0">
              <a:buNone/>
            </a:pPr>
            <a:r>
              <a:rPr lang="ja-JP" altLang="en-US" sz="2000" dirty="0"/>
              <a:t>もちろん男性医師や学生さんの</a:t>
            </a:r>
            <a:endParaRPr lang="en-US" altLang="ja-JP" sz="2000" dirty="0"/>
          </a:p>
          <a:p>
            <a:pPr marL="0" indent="0">
              <a:buNone/>
            </a:pPr>
            <a:r>
              <a:rPr lang="ja-JP" altLang="en-US" sz="2000" dirty="0"/>
              <a:t>飛び入り参加もありです。</a:t>
            </a:r>
            <a:endParaRPr lang="en-US" altLang="ja-JP" sz="2000" dirty="0"/>
          </a:p>
          <a:p>
            <a:pPr marL="0" indent="0">
              <a:buNone/>
            </a:pPr>
            <a:r>
              <a:rPr lang="ja-JP" altLang="en-US" sz="2000" dirty="0"/>
              <a:t>改まった場所で聞きにくい</a:t>
            </a:r>
            <a:endParaRPr lang="en-US" altLang="ja-JP" sz="2000" dirty="0"/>
          </a:p>
          <a:p>
            <a:pPr marL="0" indent="0">
              <a:buNone/>
            </a:pPr>
            <a:r>
              <a:rPr lang="ja-JP" altLang="en-US" sz="2000" dirty="0"/>
              <a:t>「本音の話」</a:t>
            </a:r>
            <a:endParaRPr lang="en-US" altLang="ja-JP" sz="2000" dirty="0"/>
          </a:p>
          <a:p>
            <a:pPr marL="0" indent="0">
              <a:buNone/>
            </a:pPr>
            <a:r>
              <a:rPr lang="ja-JP" altLang="en-US" sz="2000" dirty="0"/>
              <a:t>を話せる、相談できる場所として盛り上がっています。</a:t>
            </a:r>
            <a:endParaRPr lang="en-US" altLang="ja-JP" sz="2000" dirty="0"/>
          </a:p>
        </p:txBody>
      </p:sp>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l="19556" t="31737" r="10253"/>
          <a:stretch/>
        </p:blipFill>
        <p:spPr>
          <a:xfrm>
            <a:off x="6739846" y="1148299"/>
            <a:ext cx="3524037" cy="2570436"/>
          </a:xfrm>
          <a:prstGeom prst="rect">
            <a:avLst/>
          </a:prstGeom>
        </p:spPr>
      </p:pic>
      <p:pic>
        <p:nvPicPr>
          <p:cNvPr id="6" name="コンテンツ プレースホルダー 5" descr="人, 屋内, テーブル, ケーキ が含まれている画像&#10;&#10;自動的に生成された説明">
            <a:extLst>
              <a:ext uri="{FF2B5EF4-FFF2-40B4-BE49-F238E27FC236}">
                <a16:creationId xmlns:a16="http://schemas.microsoft.com/office/drawing/2014/main" id="{E0B4A4C9-D7E3-4D8D-AB59-B0256196A33E}"/>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r="38552" b="2"/>
          <a:stretch/>
        </p:blipFill>
        <p:spPr>
          <a:xfrm>
            <a:off x="8332922" y="2433517"/>
            <a:ext cx="3090874" cy="3772471"/>
          </a:xfrm>
          <a:noFill/>
          <a:scene3d>
            <a:camera prst="orthographicFront">
              <a:rot lat="0" lon="0" rev="20400000"/>
            </a:camera>
            <a:lightRig rig="threePt" dir="t"/>
          </a:scene3d>
        </p:spPr>
      </p:pic>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8421" y="3932814"/>
            <a:ext cx="3995927" cy="2247709"/>
          </a:xfrm>
          <a:prstGeom prst="rect">
            <a:avLst/>
          </a:prstGeom>
          <a:effectLst>
            <a:softEdge rad="203200"/>
          </a:effectLst>
        </p:spPr>
      </p:pic>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6383" y="2433517"/>
            <a:ext cx="2304288" cy="1728216"/>
          </a:xfrm>
          <a:prstGeom prst="rect">
            <a:avLst/>
          </a:prstGeom>
          <a:effectLst>
            <a:softEdge rad="444500"/>
          </a:effectLst>
          <a:scene3d>
            <a:camera prst="orthographicFront">
              <a:rot lat="0" lon="0" rev="3000000"/>
            </a:camera>
            <a:lightRig rig="threePt" dir="t"/>
          </a:scene3d>
        </p:spPr>
      </p:pic>
      <p:sp>
        <p:nvSpPr>
          <p:cNvPr id="7" name="テキスト ボックス 6"/>
          <p:cNvSpPr txBox="1"/>
          <p:nvPr/>
        </p:nvSpPr>
        <p:spPr>
          <a:xfrm>
            <a:off x="2307056" y="6366756"/>
            <a:ext cx="7571303" cy="338554"/>
          </a:xfrm>
          <a:prstGeom prst="rect">
            <a:avLst/>
          </a:prstGeom>
          <a:noFill/>
        </p:spPr>
        <p:txBody>
          <a:bodyPr wrap="none" rtlCol="0">
            <a:spAutoFit/>
          </a:bodyPr>
          <a:lstStyle/>
          <a:p>
            <a:r>
              <a:rPr lang="ja-JP" altLang="en-US" sz="1600" dirty="0"/>
              <a:t>この企画は</a:t>
            </a:r>
            <a:r>
              <a:rPr lang="ja-JP" altLang="en-US" sz="1600"/>
              <a:t>支部長のご厚意</a:t>
            </a:r>
            <a:r>
              <a:rPr lang="ja-JP" altLang="en-US" sz="1600" dirty="0"/>
              <a:t>と事務局や幹事の皆様のご尽力で成り立っています。</a:t>
            </a:r>
          </a:p>
        </p:txBody>
      </p:sp>
    </p:spTree>
    <p:extLst>
      <p:ext uri="{BB962C8B-B14F-4D97-AF65-F5344CB8AC3E}">
        <p14:creationId xmlns:p14="http://schemas.microsoft.com/office/powerpoint/2010/main" val="2904590622"/>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23F2C3E6-A461-4810-952F-FB90DE2AAEAA}"/>
              </a:ext>
            </a:extLst>
          </p:cNvPr>
          <p:cNvSpPr>
            <a:spLocks noGrp="1"/>
          </p:cNvSpPr>
          <p:nvPr>
            <p:ph type="title"/>
          </p:nvPr>
        </p:nvSpPr>
        <p:spPr/>
        <p:txBody>
          <a:bodyPr/>
          <a:lstStyle/>
          <a:p>
            <a:r>
              <a:rPr lang="en-US" altLang="ja-JP" dirty="0"/>
              <a:t>Organization Chart</a:t>
            </a:r>
            <a:endParaRPr lang="ja-JP" altLang="en-US" dirty="0"/>
          </a:p>
        </p:txBody>
      </p:sp>
      <p:graphicFrame>
        <p:nvGraphicFramePr>
          <p:cNvPr id="7" name="コンテンツ プレースホルダー 6">
            <a:extLst>
              <a:ext uri="{FF2B5EF4-FFF2-40B4-BE49-F238E27FC236}">
                <a16:creationId xmlns:a16="http://schemas.microsoft.com/office/drawing/2014/main" id="{0E4F608E-7F8D-4813-9F63-EFBA13D1E352}"/>
              </a:ext>
            </a:extLst>
          </p:cNvPr>
          <p:cNvGraphicFramePr>
            <a:graphicFrameLocks noGrp="1"/>
          </p:cNvGraphicFramePr>
          <p:nvPr>
            <p:ph idx="1"/>
            <p:extLst>
              <p:ext uri="{D42A27DB-BD31-4B8C-83A1-F6EECF244321}">
                <p14:modId xmlns:p14="http://schemas.microsoft.com/office/powerpoint/2010/main" val="3310942537"/>
              </p:ext>
            </p:extLst>
          </p:nvPr>
        </p:nvGraphicFramePr>
        <p:xfrm>
          <a:off x="1776414" y="900113"/>
          <a:ext cx="8639175"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図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5262" y="900114"/>
            <a:ext cx="1341123" cy="1670769"/>
          </a:xfrm>
          <a:prstGeom prst="rect">
            <a:avLst/>
          </a:prstGeom>
        </p:spPr>
      </p:pic>
    </p:spTree>
    <p:extLst>
      <p:ext uri="{BB962C8B-B14F-4D97-AF65-F5344CB8AC3E}">
        <p14:creationId xmlns:p14="http://schemas.microsoft.com/office/powerpoint/2010/main" val="1625945507"/>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Members</a:t>
            </a:r>
            <a:endParaRPr kumimoji="1" lang="ja-JP" altLang="en-US" dirty="0"/>
          </a:p>
        </p:txBody>
      </p:sp>
      <p:graphicFrame>
        <p:nvGraphicFramePr>
          <p:cNvPr id="9" name="コンテンツ プレースホルダー 8"/>
          <p:cNvGraphicFramePr>
            <a:graphicFrameLocks noGrp="1"/>
          </p:cNvGraphicFramePr>
          <p:nvPr>
            <p:ph sz="half" idx="4294967295"/>
            <p:extLst>
              <p:ext uri="{D42A27DB-BD31-4B8C-83A1-F6EECF244321}">
                <p14:modId xmlns:p14="http://schemas.microsoft.com/office/powerpoint/2010/main" val="4122949037"/>
              </p:ext>
            </p:extLst>
          </p:nvPr>
        </p:nvGraphicFramePr>
        <p:xfrm>
          <a:off x="1212351" y="2149475"/>
          <a:ext cx="5894887" cy="3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コンテンツ プレースホルダー 9"/>
          <p:cNvGraphicFramePr>
            <a:graphicFrameLocks noGrp="1"/>
          </p:cNvGraphicFramePr>
          <p:nvPr>
            <p:ph sz="half" idx="4294967295"/>
            <p:extLst>
              <p:ext uri="{D42A27DB-BD31-4B8C-83A1-F6EECF244321}">
                <p14:modId xmlns:p14="http://schemas.microsoft.com/office/powerpoint/2010/main" val="825400886"/>
              </p:ext>
            </p:extLst>
          </p:nvPr>
        </p:nvGraphicFramePr>
        <p:xfrm>
          <a:off x="5084764" y="4068763"/>
          <a:ext cx="5583237" cy="3149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6" name="グループ化 5"/>
          <p:cNvGrpSpPr/>
          <p:nvPr/>
        </p:nvGrpSpPr>
        <p:grpSpPr>
          <a:xfrm>
            <a:off x="1949196" y="938605"/>
            <a:ext cx="8293608" cy="1867826"/>
            <a:chOff x="345566" y="1771030"/>
            <a:chExt cx="8293608" cy="2591752"/>
          </a:xfrm>
        </p:grpSpPr>
        <p:sp>
          <p:nvSpPr>
            <p:cNvPr id="7" name="正方形/長方形 6"/>
            <p:cNvSpPr/>
            <p:nvPr/>
          </p:nvSpPr>
          <p:spPr>
            <a:xfrm>
              <a:off x="345566" y="1771030"/>
              <a:ext cx="8293608" cy="2591752"/>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ja-JP" altLang="en-US"/>
            </a:p>
          </p:txBody>
        </p:sp>
        <p:sp>
          <p:nvSpPr>
            <p:cNvPr id="8" name="正方形/長方形 7"/>
            <p:cNvSpPr/>
            <p:nvPr/>
          </p:nvSpPr>
          <p:spPr>
            <a:xfrm>
              <a:off x="345566" y="1771030"/>
              <a:ext cx="8293608" cy="25917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55480" tIns="106680" rIns="106680" bIns="106680" numCol="1" spcCol="1270" anchor="ctr" anchorCtr="0">
              <a:noAutofit/>
            </a:bodyPr>
            <a:lstStyle/>
            <a:p>
              <a:pPr defTabSz="1244600">
                <a:lnSpc>
                  <a:spcPct val="90000"/>
                </a:lnSpc>
                <a:spcAft>
                  <a:spcPct val="35000"/>
                </a:spcAft>
              </a:pPr>
              <a:r>
                <a:rPr lang="ja-JP" altLang="en-US" b="1" i="1"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山梨</a:t>
              </a:r>
              <a:endParaRPr lang="en-US" altLang="ja-JP" b="1" i="1"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grpSp>
      <p:sp>
        <p:nvSpPr>
          <p:cNvPr id="11" name="正方形/長方形 10"/>
          <p:cNvSpPr/>
          <p:nvPr/>
        </p:nvSpPr>
        <p:spPr>
          <a:xfrm>
            <a:off x="336000" y="180000"/>
            <a:ext cx="1814226" cy="2721340"/>
          </a:xfrm>
          <a:prstGeom prst="rect">
            <a:avLst/>
          </a:prstGeom>
          <a:blipFill rotWithShape="1">
            <a:blip r:embed="rId12"/>
            <a:srcRect/>
            <a:stretch>
              <a:fillRect l="-50000" r="-5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ja-JP" altLang="en-US"/>
          </a:p>
        </p:txBody>
      </p:sp>
      <p:pic>
        <p:nvPicPr>
          <p:cNvPr id="3" name="図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14298" y="938606"/>
            <a:ext cx="2901702" cy="3614935"/>
          </a:xfrm>
          <a:prstGeom prst="rect">
            <a:avLst/>
          </a:prstGeom>
        </p:spPr>
      </p:pic>
    </p:spTree>
    <p:extLst>
      <p:ext uri="{BB962C8B-B14F-4D97-AF65-F5344CB8AC3E}">
        <p14:creationId xmlns:p14="http://schemas.microsoft.com/office/powerpoint/2010/main" val="1494201421"/>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Members</a:t>
            </a:r>
            <a:endParaRPr kumimoji="1" lang="ja-JP" altLang="en-US" dirty="0"/>
          </a:p>
        </p:txBody>
      </p:sp>
      <p:graphicFrame>
        <p:nvGraphicFramePr>
          <p:cNvPr id="9" name="コンテンツ プレースホルダー 8"/>
          <p:cNvGraphicFramePr>
            <a:graphicFrameLocks noGrp="1"/>
          </p:cNvGraphicFramePr>
          <p:nvPr>
            <p:ph sz="half" idx="4294967295"/>
            <p:extLst>
              <p:ext uri="{D42A27DB-BD31-4B8C-83A1-F6EECF244321}">
                <p14:modId xmlns:p14="http://schemas.microsoft.com/office/powerpoint/2010/main" val="2453315941"/>
              </p:ext>
            </p:extLst>
          </p:nvPr>
        </p:nvGraphicFramePr>
        <p:xfrm>
          <a:off x="1524001" y="2149475"/>
          <a:ext cx="5568593" cy="3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コンテンツ プレースホルダー 9"/>
          <p:cNvGraphicFramePr>
            <a:graphicFrameLocks noGrp="1"/>
          </p:cNvGraphicFramePr>
          <p:nvPr>
            <p:ph sz="half" idx="4294967295"/>
            <p:extLst>
              <p:ext uri="{D42A27DB-BD31-4B8C-83A1-F6EECF244321}">
                <p14:modId xmlns:p14="http://schemas.microsoft.com/office/powerpoint/2010/main" val="3744376754"/>
              </p:ext>
            </p:extLst>
          </p:nvPr>
        </p:nvGraphicFramePr>
        <p:xfrm>
          <a:off x="5084764" y="4068763"/>
          <a:ext cx="5583237" cy="3149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6" name="グループ化 5"/>
          <p:cNvGrpSpPr/>
          <p:nvPr/>
        </p:nvGrpSpPr>
        <p:grpSpPr>
          <a:xfrm>
            <a:off x="1949196" y="938605"/>
            <a:ext cx="8293608" cy="1867826"/>
            <a:chOff x="345566" y="1771030"/>
            <a:chExt cx="8293608" cy="2591752"/>
          </a:xfrm>
        </p:grpSpPr>
        <p:sp>
          <p:nvSpPr>
            <p:cNvPr id="7" name="正方形/長方形 6"/>
            <p:cNvSpPr/>
            <p:nvPr/>
          </p:nvSpPr>
          <p:spPr>
            <a:xfrm>
              <a:off x="345566" y="1771030"/>
              <a:ext cx="8293608" cy="2591752"/>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ja-JP" altLang="en-US"/>
            </a:p>
          </p:txBody>
        </p:sp>
        <p:sp>
          <p:nvSpPr>
            <p:cNvPr id="8" name="正方形/長方形 7"/>
            <p:cNvSpPr/>
            <p:nvPr/>
          </p:nvSpPr>
          <p:spPr>
            <a:xfrm>
              <a:off x="345566" y="1771030"/>
              <a:ext cx="8293608" cy="25917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55480" tIns="106680" rIns="106680" bIns="106680" numCol="1" spcCol="1270" anchor="ctr" anchorCtr="0">
              <a:noAutofit/>
            </a:bodyPr>
            <a:lstStyle/>
            <a:p>
              <a:pPr defTabSz="1244600">
                <a:lnSpc>
                  <a:spcPct val="90000"/>
                </a:lnSpc>
                <a:spcAft>
                  <a:spcPct val="35000"/>
                </a:spcAft>
              </a:pPr>
              <a:r>
                <a:rPr lang="ja-JP" altLang="en-US" b="1" i="1"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長野</a:t>
              </a:r>
              <a:endParaRPr lang="en-US" altLang="ja-JP" b="1" i="1"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grpSp>
      <p:sp>
        <p:nvSpPr>
          <p:cNvPr id="13" name="正方形/長方形 12"/>
          <p:cNvSpPr/>
          <p:nvPr/>
        </p:nvSpPr>
        <p:spPr>
          <a:xfrm>
            <a:off x="336000" y="180000"/>
            <a:ext cx="1814226" cy="2721340"/>
          </a:xfrm>
          <a:prstGeom prst="rect">
            <a:avLst/>
          </a:prstGeom>
          <a:blipFill rotWithShape="1">
            <a:blip r:embed="rId12"/>
            <a:srcRect/>
            <a:stretch>
              <a:fillRect l="-63000" r="-6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ja-JP" altLang="en-US"/>
          </a:p>
        </p:txBody>
      </p:sp>
      <p:pic>
        <p:nvPicPr>
          <p:cNvPr id="3" name="図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14298" y="938606"/>
            <a:ext cx="2901702" cy="3614935"/>
          </a:xfrm>
          <a:prstGeom prst="rect">
            <a:avLst/>
          </a:prstGeom>
        </p:spPr>
      </p:pic>
    </p:spTree>
    <p:extLst>
      <p:ext uri="{BB962C8B-B14F-4D97-AF65-F5344CB8AC3E}">
        <p14:creationId xmlns:p14="http://schemas.microsoft.com/office/powerpoint/2010/main" val="2093053499"/>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Members</a:t>
            </a:r>
            <a:endParaRPr kumimoji="1" lang="ja-JP" altLang="en-US" dirty="0"/>
          </a:p>
        </p:txBody>
      </p:sp>
      <p:graphicFrame>
        <p:nvGraphicFramePr>
          <p:cNvPr id="9" name="コンテンツ プレースホルダー 8"/>
          <p:cNvGraphicFramePr>
            <a:graphicFrameLocks noGrp="1"/>
          </p:cNvGraphicFramePr>
          <p:nvPr>
            <p:ph sz="half" idx="4294967295"/>
            <p:extLst>
              <p:ext uri="{D42A27DB-BD31-4B8C-83A1-F6EECF244321}">
                <p14:modId xmlns:p14="http://schemas.microsoft.com/office/powerpoint/2010/main" val="3168449990"/>
              </p:ext>
            </p:extLst>
          </p:nvPr>
        </p:nvGraphicFramePr>
        <p:xfrm>
          <a:off x="1524000" y="2149475"/>
          <a:ext cx="5583238" cy="3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コンテンツ プレースホルダー 9"/>
          <p:cNvGraphicFramePr>
            <a:graphicFrameLocks noGrp="1"/>
          </p:cNvGraphicFramePr>
          <p:nvPr>
            <p:ph sz="half" idx="4294967295"/>
            <p:extLst>
              <p:ext uri="{D42A27DB-BD31-4B8C-83A1-F6EECF244321}">
                <p14:modId xmlns:p14="http://schemas.microsoft.com/office/powerpoint/2010/main" val="1539869549"/>
              </p:ext>
            </p:extLst>
          </p:nvPr>
        </p:nvGraphicFramePr>
        <p:xfrm>
          <a:off x="5084764" y="4068763"/>
          <a:ext cx="5583237" cy="3149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6" name="グループ化 5"/>
          <p:cNvGrpSpPr/>
          <p:nvPr/>
        </p:nvGrpSpPr>
        <p:grpSpPr>
          <a:xfrm>
            <a:off x="1949196" y="938605"/>
            <a:ext cx="8293608" cy="1867826"/>
            <a:chOff x="345566" y="1771030"/>
            <a:chExt cx="8293608" cy="2591752"/>
          </a:xfrm>
        </p:grpSpPr>
        <p:sp>
          <p:nvSpPr>
            <p:cNvPr id="7" name="正方形/長方形 6"/>
            <p:cNvSpPr/>
            <p:nvPr/>
          </p:nvSpPr>
          <p:spPr>
            <a:xfrm>
              <a:off x="345566" y="1771030"/>
              <a:ext cx="8293608" cy="2591752"/>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ja-JP" altLang="en-US"/>
            </a:p>
          </p:txBody>
        </p:sp>
        <p:sp>
          <p:nvSpPr>
            <p:cNvPr id="8" name="正方形/長方形 7"/>
            <p:cNvSpPr/>
            <p:nvPr/>
          </p:nvSpPr>
          <p:spPr>
            <a:xfrm>
              <a:off x="345566" y="1771030"/>
              <a:ext cx="8293608" cy="25917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55480" tIns="106680" rIns="106680" bIns="106680" numCol="1" spcCol="1270" anchor="ctr" anchorCtr="0">
              <a:noAutofit/>
            </a:bodyPr>
            <a:lstStyle/>
            <a:p>
              <a:pPr defTabSz="1244600">
                <a:lnSpc>
                  <a:spcPct val="90000"/>
                </a:lnSpc>
                <a:spcAft>
                  <a:spcPct val="35000"/>
                </a:spcAft>
              </a:pPr>
              <a:r>
                <a:rPr lang="ja-JP" altLang="en-US" b="1" i="1"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新潟</a:t>
              </a:r>
              <a:endParaRPr lang="en-US" altLang="ja-JP" b="1" i="1"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grpSp>
      <p:sp>
        <p:nvSpPr>
          <p:cNvPr id="12" name="正方形/長方形 11"/>
          <p:cNvSpPr/>
          <p:nvPr/>
        </p:nvSpPr>
        <p:spPr>
          <a:xfrm>
            <a:off x="336000" y="180000"/>
            <a:ext cx="1814226" cy="2721340"/>
          </a:xfrm>
          <a:prstGeom prst="rect">
            <a:avLst/>
          </a:prstGeom>
          <a:blipFill rotWithShape="1">
            <a:blip r:embed="rId1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ja-JP" altLang="en-US"/>
          </a:p>
        </p:txBody>
      </p:sp>
      <p:pic>
        <p:nvPicPr>
          <p:cNvPr id="3" name="図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14298" y="938606"/>
            <a:ext cx="2901702" cy="3614935"/>
          </a:xfrm>
          <a:prstGeom prst="rect">
            <a:avLst/>
          </a:prstGeom>
        </p:spPr>
      </p:pic>
    </p:spTree>
    <p:extLst>
      <p:ext uri="{BB962C8B-B14F-4D97-AF65-F5344CB8AC3E}">
        <p14:creationId xmlns:p14="http://schemas.microsoft.com/office/powerpoint/2010/main" val="2544339409"/>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甲信越地方</a:t>
            </a:r>
          </a:p>
        </p:txBody>
      </p:sp>
      <p:pic>
        <p:nvPicPr>
          <p:cNvPr id="1026" name="Picture 2" descr="甲信越地方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93" y="1181528"/>
            <a:ext cx="4089113" cy="46850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図表 2"/>
          <p:cNvGraphicFramePr/>
          <p:nvPr>
            <p:extLst>
              <p:ext uri="{D42A27DB-BD31-4B8C-83A1-F6EECF244321}">
                <p14:modId xmlns:p14="http://schemas.microsoft.com/office/powerpoint/2010/main" val="1431536566"/>
              </p:ext>
            </p:extLst>
          </p:nvPr>
        </p:nvGraphicFramePr>
        <p:xfrm>
          <a:off x="3728000" y="1875984"/>
          <a:ext cx="8128000" cy="4982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正方形/長方形 4"/>
          <p:cNvSpPr/>
          <p:nvPr/>
        </p:nvSpPr>
        <p:spPr>
          <a:xfrm>
            <a:off x="5690555" y="1306456"/>
            <a:ext cx="1837914" cy="1545817"/>
          </a:xfrm>
          <a:prstGeom prst="rect">
            <a:avLst/>
          </a:prstGeom>
          <a:blipFill rotWithShape="1">
            <a:blip r:embed="rId8"/>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ja-JP" altLang="en-US"/>
          </a:p>
        </p:txBody>
      </p:sp>
      <p:sp>
        <p:nvSpPr>
          <p:cNvPr id="6" name="正方形/長方形 5"/>
          <p:cNvSpPr/>
          <p:nvPr/>
        </p:nvSpPr>
        <p:spPr>
          <a:xfrm>
            <a:off x="7705619" y="900364"/>
            <a:ext cx="1735180" cy="1431870"/>
          </a:xfrm>
          <a:prstGeom prst="rect">
            <a:avLst/>
          </a:prstGeom>
          <a:blipFill rotWithShape="1">
            <a:blip r:embed="rId9"/>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ja-JP" altLang="en-US"/>
          </a:p>
        </p:txBody>
      </p:sp>
      <p:sp>
        <p:nvSpPr>
          <p:cNvPr id="7" name="正方形/長方形 6"/>
          <p:cNvSpPr/>
          <p:nvPr/>
        </p:nvSpPr>
        <p:spPr>
          <a:xfrm>
            <a:off x="10018086" y="1110274"/>
            <a:ext cx="1837914" cy="1545817"/>
          </a:xfrm>
          <a:prstGeom prst="rect">
            <a:avLst/>
          </a:prstGeom>
          <a:blipFill rotWithShape="1">
            <a:blip r:embed="rId10"/>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ja-JP" altLang="en-US"/>
          </a:p>
        </p:txBody>
      </p:sp>
    </p:spTree>
    <p:extLst>
      <p:ext uri="{BB962C8B-B14F-4D97-AF65-F5344CB8AC3E}">
        <p14:creationId xmlns:p14="http://schemas.microsoft.com/office/powerpoint/2010/main" val="1356870615"/>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History</a:t>
            </a:r>
            <a:endParaRPr kumimoji="1" lang="ja-JP" altLang="en-US" dirty="0"/>
          </a:p>
        </p:txBody>
      </p:sp>
      <p:graphicFrame>
        <p:nvGraphicFramePr>
          <p:cNvPr id="7" name="コンテンツ プレースホルダー 6"/>
          <p:cNvGraphicFramePr>
            <a:graphicFrameLocks noGrp="1"/>
          </p:cNvGraphicFramePr>
          <p:nvPr>
            <p:ph idx="4294967295"/>
            <p:extLst>
              <p:ext uri="{D42A27DB-BD31-4B8C-83A1-F6EECF244321}">
                <p14:modId xmlns:p14="http://schemas.microsoft.com/office/powerpoint/2010/main" val="4286512576"/>
              </p:ext>
            </p:extLst>
          </p:nvPr>
        </p:nvGraphicFramePr>
        <p:xfrm>
          <a:off x="1524001" y="720725"/>
          <a:ext cx="8639175"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図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55852" y="2604097"/>
            <a:ext cx="1771269" cy="1835886"/>
          </a:xfrm>
          <a:prstGeom prst="rect">
            <a:avLst/>
          </a:prstGeom>
        </p:spPr>
      </p:pic>
      <p:sp>
        <p:nvSpPr>
          <p:cNvPr id="9" name="ハート 8"/>
          <p:cNvSpPr/>
          <p:nvPr/>
        </p:nvSpPr>
        <p:spPr>
          <a:xfrm>
            <a:off x="4294632" y="612001"/>
            <a:ext cx="3136392" cy="2670695"/>
          </a:xfrm>
          <a:prstGeom prst="heart">
            <a:avLst/>
          </a:prstGeom>
          <a:solidFill>
            <a:srgbClr val="FFE9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8060"/>
                </a:solidFill>
                <a:latin typeface="HG丸ｺﾞｼｯｸM-PRO" panose="020F0600000000000000" pitchFamily="50" charset="-128"/>
                <a:ea typeface="HG丸ｺﾞｼｯｸM-PRO" panose="020F0600000000000000" pitchFamily="50" charset="-128"/>
              </a:rPr>
              <a:t>女性医師</a:t>
            </a:r>
            <a:endParaRPr lang="en-US" altLang="ja-JP" dirty="0">
              <a:solidFill>
                <a:srgbClr val="FF8060"/>
              </a:solidFill>
              <a:latin typeface="HG丸ｺﾞｼｯｸM-PRO" panose="020F0600000000000000" pitchFamily="50" charset="-128"/>
              <a:ea typeface="HG丸ｺﾞｼｯｸM-PRO" panose="020F0600000000000000" pitchFamily="50" charset="-128"/>
            </a:endParaRPr>
          </a:p>
          <a:p>
            <a:pPr algn="ctr"/>
            <a:r>
              <a:rPr lang="ja-JP" altLang="en-US" dirty="0">
                <a:solidFill>
                  <a:srgbClr val="FF8060"/>
                </a:solidFill>
                <a:latin typeface="HG丸ｺﾞｼｯｸM-PRO" panose="020F0600000000000000" pitchFamily="50" charset="-128"/>
                <a:ea typeface="HG丸ｺﾞｼｯｸM-PRO" panose="020F0600000000000000" pitchFamily="50" charset="-128"/>
              </a:rPr>
              <a:t>シンポジウム</a:t>
            </a:r>
            <a:endParaRPr lang="en-US" altLang="ja-JP" dirty="0">
              <a:solidFill>
                <a:srgbClr val="FF8060"/>
              </a:solidFill>
              <a:latin typeface="HG丸ｺﾞｼｯｸM-PRO" panose="020F0600000000000000" pitchFamily="50" charset="-128"/>
              <a:ea typeface="HG丸ｺﾞｼｯｸM-PRO" panose="020F0600000000000000" pitchFamily="50" charset="-128"/>
            </a:endParaRPr>
          </a:p>
          <a:p>
            <a:pPr algn="ctr"/>
            <a:r>
              <a:rPr lang="ja-JP" altLang="en-US" dirty="0">
                <a:solidFill>
                  <a:srgbClr val="FF8060"/>
                </a:solidFill>
                <a:latin typeface="HG丸ｺﾞｼｯｸM-PRO" panose="020F0600000000000000" pitchFamily="50" charset="-128"/>
                <a:ea typeface="HG丸ｺﾞｼｯｸM-PRO" panose="020F0600000000000000" pitchFamily="50" charset="-128"/>
              </a:rPr>
              <a:t>３回</a:t>
            </a:r>
            <a:endParaRPr lang="en-US" altLang="ja-JP" dirty="0">
              <a:solidFill>
                <a:srgbClr val="FF8060"/>
              </a:solidFill>
              <a:latin typeface="HG丸ｺﾞｼｯｸM-PRO" panose="020F0600000000000000" pitchFamily="50" charset="-128"/>
              <a:ea typeface="HG丸ｺﾞｼｯｸM-PRO" panose="020F0600000000000000" pitchFamily="50" charset="-128"/>
            </a:endParaRPr>
          </a:p>
          <a:p>
            <a:pPr algn="ctr"/>
            <a:r>
              <a:rPr lang="ja-JP" altLang="en-US" sz="1200" dirty="0">
                <a:solidFill>
                  <a:srgbClr val="FF8060"/>
                </a:solidFill>
                <a:latin typeface="HG丸ｺﾞｼｯｸM-PRO" panose="020F0600000000000000" pitchFamily="50" charset="-128"/>
                <a:ea typeface="HG丸ｺﾞｼｯｸM-PRO" panose="020F0600000000000000" pitchFamily="50" charset="-128"/>
              </a:rPr>
              <a:t>詳しくは</a:t>
            </a:r>
            <a:r>
              <a:rPr lang="en-US" altLang="ja-JP" sz="1200" dirty="0">
                <a:solidFill>
                  <a:srgbClr val="FF8060"/>
                </a:solidFill>
                <a:latin typeface="HG丸ｺﾞｼｯｸM-PRO" panose="020F0600000000000000" pitchFamily="50" charset="-128"/>
                <a:ea typeface="HG丸ｺﾞｼｯｸM-PRO" panose="020F0600000000000000" pitchFamily="50" charset="-128"/>
              </a:rPr>
              <a:t>reports</a:t>
            </a:r>
            <a:r>
              <a:rPr lang="ja-JP" altLang="en-US" sz="1200" dirty="0">
                <a:solidFill>
                  <a:srgbClr val="FF8060"/>
                </a:solidFill>
                <a:latin typeface="HG丸ｺﾞｼｯｸM-PRO" panose="020F0600000000000000" pitchFamily="50" charset="-128"/>
                <a:ea typeface="HG丸ｺﾞｼｯｸM-PRO" panose="020F0600000000000000" pitchFamily="50" charset="-128"/>
              </a:rPr>
              <a:t>へ</a:t>
            </a:r>
          </a:p>
        </p:txBody>
      </p:sp>
      <p:sp>
        <p:nvSpPr>
          <p:cNvPr id="10" name="テキスト ボックス 9"/>
          <p:cNvSpPr txBox="1"/>
          <p:nvPr/>
        </p:nvSpPr>
        <p:spPr>
          <a:xfrm>
            <a:off x="8971514" y="1773959"/>
            <a:ext cx="3050835" cy="1077218"/>
          </a:xfrm>
          <a:prstGeom prst="rect">
            <a:avLst/>
          </a:prstGeom>
          <a:noFill/>
          <a:ln w="19050">
            <a:solidFill>
              <a:srgbClr val="7030A0"/>
            </a:solidFill>
          </a:ln>
        </p:spPr>
        <p:txBody>
          <a:bodyPr wrap="none" rtlCol="0">
            <a:spAutoFit/>
          </a:bodyPr>
          <a:lstStyle/>
          <a:p>
            <a:r>
              <a:rPr lang="en-US" altLang="ja-JP" sz="1600" dirty="0"/>
              <a:t>2020</a:t>
            </a:r>
            <a:r>
              <a:rPr lang="ja-JP" altLang="en-US" sz="1600" dirty="0"/>
              <a:t>年以降は女性医師を含む</a:t>
            </a:r>
            <a:endParaRPr lang="en-US" altLang="ja-JP" sz="1600" dirty="0"/>
          </a:p>
          <a:p>
            <a:r>
              <a:rPr lang="ja-JP" altLang="en-US" sz="1600" dirty="0"/>
              <a:t>キャリア支援</a:t>
            </a:r>
            <a:endParaRPr lang="en-US" altLang="ja-JP" sz="1600" dirty="0"/>
          </a:p>
          <a:p>
            <a:r>
              <a:rPr lang="ja-JP" altLang="en-US" sz="1600" dirty="0"/>
              <a:t>働き方を考えるシンポジウム</a:t>
            </a:r>
            <a:endParaRPr lang="en-US" altLang="ja-JP" sz="1600" dirty="0"/>
          </a:p>
          <a:p>
            <a:r>
              <a:rPr lang="ja-JP" altLang="en-US" sz="1600" dirty="0"/>
              <a:t>の企画に関わっています。</a:t>
            </a:r>
            <a:endParaRPr lang="en-US" altLang="ja-JP" sz="1600" dirty="0"/>
          </a:p>
        </p:txBody>
      </p:sp>
      <p:pic>
        <p:nvPicPr>
          <p:cNvPr id="4" name="図 3">
            <a:extLst>
              <a:ext uri="{FF2B5EF4-FFF2-40B4-BE49-F238E27FC236}">
                <a16:creationId xmlns:a16="http://schemas.microsoft.com/office/drawing/2014/main" id="{8F8190E6-9925-4AAA-A2B8-FF30A77CB9D5}"/>
              </a:ext>
            </a:extLst>
          </p:cNvPr>
          <p:cNvPicPr>
            <a:picLocks noChangeAspect="1"/>
          </p:cNvPicPr>
          <p:nvPr/>
        </p:nvPicPr>
        <p:blipFill rotWithShape="1">
          <a:blip r:embed="rId8"/>
          <a:srcRect l="6126" r="30699" b="9234"/>
          <a:stretch/>
        </p:blipFill>
        <p:spPr>
          <a:xfrm flipH="1">
            <a:off x="7874152" y="3654018"/>
            <a:ext cx="2622779" cy="2826157"/>
          </a:xfrm>
          <a:prstGeom prst="rect">
            <a:avLst/>
          </a:prstGeom>
        </p:spPr>
      </p:pic>
      <p:pic>
        <p:nvPicPr>
          <p:cNvPr id="1026" name="Picture 2" descr="kirakira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78269" y="838129"/>
            <a:ext cx="963182" cy="9631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irakira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92818" y="2856709"/>
            <a:ext cx="963182" cy="963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31271"/>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1776414" y="830453"/>
            <a:ext cx="8639175" cy="5759450"/>
          </a:xfrm>
        </p:spPr>
        <p:txBody>
          <a:bodyPr/>
          <a:lstStyle/>
          <a:p>
            <a:pPr marL="0" indent="0">
              <a:buNone/>
            </a:pPr>
            <a:r>
              <a:rPr lang="en-US" altLang="ja-JP" sz="1600" dirty="0"/>
              <a:t>1 </a:t>
            </a:r>
            <a:r>
              <a:rPr lang="ja-JP" altLang="ja-JP" sz="1600" dirty="0"/>
              <a:t>名称；本会は日本消化器病学会甲信越支部女性医師の会と称する。</a:t>
            </a:r>
          </a:p>
          <a:p>
            <a:pPr marL="0" indent="0">
              <a:buNone/>
            </a:pPr>
            <a:r>
              <a:rPr lang="en-US" altLang="ja-JP" sz="1600" dirty="0"/>
              <a:t>2 </a:t>
            </a:r>
            <a:r>
              <a:rPr lang="ja-JP" altLang="ja-JP" sz="1600" dirty="0"/>
              <a:t>事務局；事務局は甲信越支部事務局内に置く。</a:t>
            </a:r>
          </a:p>
          <a:p>
            <a:pPr marL="0" indent="0">
              <a:buNone/>
            </a:pPr>
            <a:r>
              <a:rPr lang="en-US" altLang="ja-JP" sz="1600" dirty="0"/>
              <a:t>3 </a:t>
            </a:r>
            <a:r>
              <a:rPr lang="ja-JP" altLang="ja-JP" sz="1600" dirty="0"/>
              <a:t>目的；本会は男女共同参画社会の実現および、甲信越地区で消化器病領域における臨床および研究に従事する女性医師積極的な参加により、医療環境の改善に寄与することを目的とする。このため、次の事業を行う</a:t>
            </a:r>
          </a:p>
          <a:p>
            <a:pPr marL="0" indent="0">
              <a:buNone/>
            </a:pPr>
            <a:r>
              <a:rPr lang="en-US" altLang="ja-JP" sz="1600" dirty="0"/>
              <a:t> 1)</a:t>
            </a:r>
            <a:r>
              <a:rPr lang="ja-JP" altLang="ja-JP" sz="1600" dirty="0"/>
              <a:t>女性医師が働き続けやすい勤務環境の整備</a:t>
            </a:r>
          </a:p>
          <a:p>
            <a:pPr marL="0" indent="0">
              <a:buNone/>
            </a:pPr>
            <a:r>
              <a:rPr lang="en-US" altLang="ja-JP" sz="1600" dirty="0"/>
              <a:t> 2)</a:t>
            </a:r>
            <a:r>
              <a:rPr lang="ja-JP" altLang="ja-JP" sz="1600" dirty="0"/>
              <a:t>女性医師の学術研究ならびに社会活動の支援</a:t>
            </a:r>
          </a:p>
          <a:p>
            <a:pPr marL="0" indent="0">
              <a:buNone/>
            </a:pPr>
            <a:r>
              <a:rPr lang="en-US" altLang="ja-JP" sz="1600" dirty="0"/>
              <a:t> 3)</a:t>
            </a:r>
            <a:r>
              <a:rPr lang="ja-JP" altLang="ja-JP" sz="1600" dirty="0"/>
              <a:t>女性医師の相互の情報交換、親睦活動</a:t>
            </a:r>
          </a:p>
          <a:p>
            <a:pPr marL="0" indent="0">
              <a:buNone/>
            </a:pPr>
            <a:r>
              <a:rPr lang="en-US" altLang="ja-JP" sz="1600" dirty="0"/>
              <a:t> 4)</a:t>
            </a:r>
            <a:r>
              <a:rPr lang="ja-JP" altLang="ja-JP" sz="1600" dirty="0"/>
              <a:t>男女共同参画に関する活動</a:t>
            </a:r>
          </a:p>
          <a:p>
            <a:pPr marL="0" indent="0">
              <a:buNone/>
            </a:pPr>
            <a:r>
              <a:rPr lang="en-US" altLang="ja-JP" sz="1600" dirty="0"/>
              <a:t> 5)</a:t>
            </a:r>
            <a:r>
              <a:rPr lang="ja-JP" altLang="ja-JP" sz="1600" dirty="0"/>
              <a:t>その他、本会の目的達成のために必要なこと</a:t>
            </a:r>
          </a:p>
          <a:p>
            <a:pPr marL="0" indent="0">
              <a:buNone/>
            </a:pPr>
            <a:r>
              <a:rPr lang="en-US" altLang="ja-JP" sz="1600" dirty="0"/>
              <a:t>4 </a:t>
            </a:r>
            <a:r>
              <a:rPr lang="ja-JP" altLang="ja-JP" sz="1600" dirty="0"/>
              <a:t>構成；本会は甲信越地区の女性医師と甲信越地区幹事が推薦する者を役員として構成する。（各県より</a:t>
            </a:r>
            <a:r>
              <a:rPr lang="en-US" altLang="ja-JP" sz="1600" dirty="0"/>
              <a:t>2</a:t>
            </a:r>
            <a:r>
              <a:rPr lang="ja-JP" altLang="ja-JP" sz="1600" dirty="0"/>
              <a:t>名、会長</a:t>
            </a:r>
            <a:r>
              <a:rPr lang="en-US" altLang="ja-JP" sz="1600" dirty="0"/>
              <a:t>1</a:t>
            </a:r>
            <a:r>
              <a:rPr lang="ja-JP" altLang="ja-JP" sz="1600" dirty="0"/>
              <a:t>名）</a:t>
            </a:r>
          </a:p>
          <a:p>
            <a:pPr marL="0" indent="0">
              <a:buNone/>
            </a:pPr>
            <a:r>
              <a:rPr lang="en-US" altLang="ja-JP" sz="1600" dirty="0"/>
              <a:t> </a:t>
            </a:r>
            <a:r>
              <a:rPr lang="ja-JP" altLang="ja-JP" sz="1600" dirty="0"/>
              <a:t>役員の任期は</a:t>
            </a:r>
            <a:r>
              <a:rPr lang="en-US" altLang="ja-JP" sz="1600" dirty="0"/>
              <a:t>2</a:t>
            </a:r>
            <a:r>
              <a:rPr lang="ja-JP" altLang="ja-JP" sz="1600" dirty="0"/>
              <a:t>年とし、再任は妨げない。役員に欠員が生じた場合には補充することができることとし、補充による役員の任期は前任者の残任期間とする。</a:t>
            </a:r>
          </a:p>
          <a:p>
            <a:pPr marL="0" indent="0">
              <a:buNone/>
            </a:pPr>
            <a:r>
              <a:rPr lang="ja-JP" altLang="ja-JP" sz="1600" dirty="0"/>
              <a:t>役員は辞任または任期満了した場合であっても、後任者が決定する間はその職務を行わなければならない。</a:t>
            </a:r>
          </a:p>
          <a:p>
            <a:pPr marL="0" indent="0">
              <a:buNone/>
            </a:pPr>
            <a:r>
              <a:rPr lang="en-US" altLang="ja-JP" sz="1600" dirty="0"/>
              <a:t>5 </a:t>
            </a:r>
            <a:r>
              <a:rPr lang="ja-JP" altLang="ja-JP" sz="1600" dirty="0"/>
              <a:t>業務；役員会は年に</a:t>
            </a:r>
            <a:r>
              <a:rPr lang="en-US" altLang="ja-JP" sz="1600" dirty="0"/>
              <a:t>1</a:t>
            </a:r>
            <a:r>
              <a:rPr lang="ja-JP" altLang="ja-JP" sz="1600" dirty="0"/>
              <a:t>回以上開催し、会長もしくは代理がこれを招集する。</a:t>
            </a:r>
          </a:p>
          <a:p>
            <a:pPr marL="0" indent="0">
              <a:buNone/>
            </a:pPr>
            <a:r>
              <a:rPr lang="en-US" altLang="ja-JP" sz="1600" dirty="0"/>
              <a:t>6 </a:t>
            </a:r>
            <a:r>
              <a:rPr lang="ja-JP" altLang="ja-JP" sz="1600" dirty="0"/>
              <a:t>会計；本会に必要な経費は消化器病学会甲信越支部会会計をもってあてる。</a:t>
            </a:r>
          </a:p>
          <a:p>
            <a:pPr marL="0" indent="0">
              <a:buNone/>
            </a:pPr>
            <a:r>
              <a:rPr lang="en-US" altLang="ja-JP" sz="1600" dirty="0"/>
              <a:t>7 </a:t>
            </a:r>
            <a:r>
              <a:rPr lang="ja-JP" altLang="ja-JP" sz="1600" dirty="0"/>
              <a:t>会則の変更；本会則の変更は役員会で行った後、会員の承認を得る。</a:t>
            </a:r>
          </a:p>
          <a:p>
            <a:pPr marL="0" indent="0">
              <a:buNone/>
            </a:pPr>
            <a:r>
              <a:rPr lang="ja-JP" altLang="ja-JP" sz="1400" dirty="0"/>
              <a:t>附則　本会則は令和元年</a:t>
            </a:r>
            <a:r>
              <a:rPr lang="en-US" altLang="ja-JP" sz="1400" dirty="0"/>
              <a:t>12</a:t>
            </a:r>
            <a:r>
              <a:rPr lang="ja-JP" altLang="ja-JP" sz="1400" dirty="0"/>
              <a:t>月</a:t>
            </a:r>
            <a:r>
              <a:rPr lang="en-US" altLang="ja-JP" sz="1400" dirty="0"/>
              <a:t>1</a:t>
            </a:r>
            <a:r>
              <a:rPr lang="ja-JP" altLang="ja-JP" sz="1400" dirty="0"/>
              <a:t>日より施行する。</a:t>
            </a:r>
          </a:p>
          <a:p>
            <a:endParaRPr lang="ja-JP" altLang="en-US" sz="1600" dirty="0"/>
          </a:p>
        </p:txBody>
      </p:sp>
      <p:sp>
        <p:nvSpPr>
          <p:cNvPr id="2" name="タイトル 1"/>
          <p:cNvSpPr>
            <a:spLocks noGrp="1"/>
          </p:cNvSpPr>
          <p:nvPr>
            <p:ph type="title" idx="4294967295"/>
          </p:nvPr>
        </p:nvSpPr>
        <p:spPr>
          <a:xfrm>
            <a:off x="1524001" y="179389"/>
            <a:ext cx="8639175" cy="433387"/>
          </a:xfrm>
        </p:spPr>
        <p:txBody>
          <a:bodyPr/>
          <a:lstStyle/>
          <a:p>
            <a:r>
              <a:rPr kumimoji="1" lang="en-US" altLang="ja-JP" dirty="0"/>
              <a:t>Constitution</a:t>
            </a:r>
            <a:endParaRPr kumimoji="1" lang="ja-JP" altLang="en-US" dirty="0"/>
          </a:p>
        </p:txBody>
      </p:sp>
    </p:spTree>
    <p:extLst>
      <p:ext uri="{BB962C8B-B14F-4D97-AF65-F5344CB8AC3E}">
        <p14:creationId xmlns:p14="http://schemas.microsoft.com/office/powerpoint/2010/main" val="1088574191"/>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Reports</a:t>
            </a:r>
            <a:endParaRPr kumimoji="1" lang="ja-JP" altLang="en-US" dirty="0"/>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230851963"/>
              </p:ext>
            </p:extLst>
          </p:nvPr>
        </p:nvGraphicFramePr>
        <p:xfrm>
          <a:off x="1776414" y="900113"/>
          <a:ext cx="8639175"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136633"/>
      </p:ext>
    </p:extLst>
  </p:cSld>
  <p:clrMapOvr>
    <a:masterClrMapping/>
  </p:clrMapOvr>
  <p:transition spd="slow">
    <p:wipe dir="r"/>
  </p:transition>
</p:sld>
</file>

<file path=ppt/theme/theme1.xml><?xml version="1.0" encoding="utf-8"?>
<a:theme xmlns:a="http://schemas.openxmlformats.org/drawingml/2006/main" name="cool11-s-1">
  <a:themeElements>
    <a:clrScheme name="s-cool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cool15">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cool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cool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cool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cool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cool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cool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cool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cool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cool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cool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cool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ool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ool11-s-1">
  <a:themeElements>
    <a:clrScheme name="s-cool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cool15">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cool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cool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cool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cool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cool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cool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cool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cool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cool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cool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cool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ool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1032</Words>
  <Application>Microsoft Macintosh PowerPoint</Application>
  <PresentationFormat>ワイド画面</PresentationFormat>
  <Paragraphs>136</Paragraphs>
  <Slides>12</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2</vt:i4>
      </vt:variant>
      <vt:variant>
        <vt:lpstr>スライド タイトル</vt:lpstr>
      </vt:variant>
      <vt:variant>
        <vt:i4>12</vt:i4>
      </vt:variant>
    </vt:vector>
  </HeadingPairs>
  <TitlesOfParts>
    <vt:vector size="19" baseType="lpstr">
      <vt:lpstr>メイリオ</vt:lpstr>
      <vt:lpstr>ＭＳ Ｐゴシック</vt:lpstr>
      <vt:lpstr>HG丸ｺﾞｼｯｸM-PRO</vt:lpstr>
      <vt:lpstr>Arial</vt:lpstr>
      <vt:lpstr>ＭＳ Ｐ明朝</vt:lpstr>
      <vt:lpstr>cool11-s-1</vt:lpstr>
      <vt:lpstr>1_cool11-s-1</vt:lpstr>
      <vt:lpstr>消化器病学会甲信越地区・女性医師の会</vt:lpstr>
      <vt:lpstr>Organization Chart</vt:lpstr>
      <vt:lpstr>Members</vt:lpstr>
      <vt:lpstr>Members</vt:lpstr>
      <vt:lpstr>Members</vt:lpstr>
      <vt:lpstr>甲信越地方</vt:lpstr>
      <vt:lpstr>History</vt:lpstr>
      <vt:lpstr>Constitution</vt:lpstr>
      <vt:lpstr>Reports</vt:lpstr>
      <vt:lpstr>Reports　part2　</vt:lpstr>
      <vt:lpstr>女性医師シンポジウム</vt:lpstr>
      <vt:lpstr>Tea Party♬　コロナで中断中ですがいずれ復活予定！</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個人差指数を利用した個人基準範囲の算出</dc:title>
  <dc:creator/>
  <cp:lastModifiedBy/>
  <cp:revision>874</cp:revision>
  <dcterms:created xsi:type="dcterms:W3CDTF">2004-06-19T06:54:28Z</dcterms:created>
  <dcterms:modified xsi:type="dcterms:W3CDTF">2024-04-22T01:47:32Z</dcterms:modified>
</cp:coreProperties>
</file>